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7" r:id="rId7"/>
    <p:sldId id="261" r:id="rId8"/>
    <p:sldId id="265" r:id="rId9"/>
    <p:sldId id="263" r:id="rId10"/>
    <p:sldId id="262" r:id="rId11"/>
    <p:sldId id="267" r:id="rId12"/>
    <p:sldId id="260" r:id="rId13"/>
    <p:sldId id="268" r:id="rId14"/>
    <p:sldId id="269" r:id="rId15"/>
    <p:sldId id="266" r:id="rId16"/>
    <p:sldId id="271" r:id="rId17"/>
    <p:sldId id="27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8B0283-B658-4E5B-89F9-ED0AA0E1B653}" v="9" dt="2023-10-10T19:01:09.223"/>
    <p1510:client id="{61CB184A-E30F-5184-AD4D-36D17B932CCE}" v="244" dt="2023-10-17T15:02:15.030"/>
    <p1510:client id="{BAC58507-CA42-B5C6-8D31-EFDC683C10F0}" v="10" dt="2023-10-17T15:04:14.512"/>
    <p1510:client id="{E5EBC946-D457-D994-C314-33E429A9FF09}" v="1" dt="2023-10-18T13:12:10.6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e Paquette" userId="1f36ffad-5ffb-4f16-b08d-91d762b22757" providerId="ADAL" clId="{068B0283-B658-4E5B-89F9-ED0AA0E1B653}"/>
    <pc:docChg chg="undo custSel addSld delSld modSld sldOrd">
      <pc:chgData name="Isabelle Paquette" userId="1f36ffad-5ffb-4f16-b08d-91d762b22757" providerId="ADAL" clId="{068B0283-B658-4E5B-89F9-ED0AA0E1B653}" dt="2023-10-16T19:51:56.534" v="312" actId="26606"/>
      <pc:docMkLst>
        <pc:docMk/>
      </pc:docMkLst>
      <pc:sldChg chg="addSp delSp modSp mod setBg">
        <pc:chgData name="Isabelle Paquette" userId="1f36ffad-5ffb-4f16-b08d-91d762b22757" providerId="ADAL" clId="{068B0283-B658-4E5B-89F9-ED0AA0E1B653}" dt="2023-10-16T19:49:33.218" v="294" actId="26606"/>
        <pc:sldMkLst>
          <pc:docMk/>
          <pc:sldMk cId="853005457" sldId="256"/>
        </pc:sldMkLst>
        <pc:spChg chg="del mod">
          <ac:chgData name="Isabelle Paquette" userId="1f36ffad-5ffb-4f16-b08d-91d762b22757" providerId="ADAL" clId="{068B0283-B658-4E5B-89F9-ED0AA0E1B653}" dt="2023-10-10T18:42:09.331" v="159" actId="478"/>
          <ac:spMkLst>
            <pc:docMk/>
            <pc:sldMk cId="853005457" sldId="256"/>
            <ac:spMk id="2" creationId="{E4CF223A-CC80-691B-404A-CFC4457870A6}"/>
          </ac:spMkLst>
        </pc:spChg>
        <pc:spChg chg="mod">
          <ac:chgData name="Isabelle Paquette" userId="1f36ffad-5ffb-4f16-b08d-91d762b22757" providerId="ADAL" clId="{068B0283-B658-4E5B-89F9-ED0AA0E1B653}" dt="2023-10-16T19:49:33.218" v="294" actId="26606"/>
          <ac:spMkLst>
            <pc:docMk/>
            <pc:sldMk cId="853005457" sldId="256"/>
            <ac:spMk id="3" creationId="{A00E8141-208C-A59B-FD3F-43B754751281}"/>
          </ac:spMkLst>
        </pc:spChg>
        <pc:spChg chg="add">
          <ac:chgData name="Isabelle Paquette" userId="1f36ffad-5ffb-4f16-b08d-91d762b22757" providerId="ADAL" clId="{068B0283-B658-4E5B-89F9-ED0AA0E1B653}" dt="2023-10-16T19:49:33.218" v="294" actId="26606"/>
          <ac:spMkLst>
            <pc:docMk/>
            <pc:sldMk cId="853005457" sldId="256"/>
            <ac:spMk id="1031" creationId="{B7BD7FCF-A254-4A97-A15C-319B67622677}"/>
          </ac:spMkLst>
        </pc:spChg>
        <pc:spChg chg="add">
          <ac:chgData name="Isabelle Paquette" userId="1f36ffad-5ffb-4f16-b08d-91d762b22757" providerId="ADAL" clId="{068B0283-B658-4E5B-89F9-ED0AA0E1B653}" dt="2023-10-16T19:49:33.218" v="294" actId="26606"/>
          <ac:spMkLst>
            <pc:docMk/>
            <pc:sldMk cId="853005457" sldId="256"/>
            <ac:spMk id="1033" creationId="{52FFAF72-6204-4676-9C6F-9A4CC4D91805}"/>
          </ac:spMkLst>
        </pc:spChg>
        <pc:picChg chg="mod">
          <ac:chgData name="Isabelle Paquette" userId="1f36ffad-5ffb-4f16-b08d-91d762b22757" providerId="ADAL" clId="{068B0283-B658-4E5B-89F9-ED0AA0E1B653}" dt="2023-10-16T19:49:33.218" v="294" actId="26606"/>
          <ac:picMkLst>
            <pc:docMk/>
            <pc:sldMk cId="853005457" sldId="256"/>
            <ac:picMk id="1026" creationId="{DCD46771-2C14-FBCF-58AD-919BACF4324B}"/>
          </ac:picMkLst>
        </pc:picChg>
      </pc:sldChg>
      <pc:sldChg chg="addSp modSp mod setBg">
        <pc:chgData name="Isabelle Paquette" userId="1f36ffad-5ffb-4f16-b08d-91d762b22757" providerId="ADAL" clId="{068B0283-B658-4E5B-89F9-ED0AA0E1B653}" dt="2023-10-16T19:50:04.944" v="297" actId="27107"/>
        <pc:sldMkLst>
          <pc:docMk/>
          <pc:sldMk cId="345140178" sldId="257"/>
        </pc:sldMkLst>
        <pc:spChg chg="mod">
          <ac:chgData name="Isabelle Paquette" userId="1f36ffad-5ffb-4f16-b08d-91d762b22757" providerId="ADAL" clId="{068B0283-B658-4E5B-89F9-ED0AA0E1B653}" dt="2023-10-16T19:49:58.197" v="296" actId="26606"/>
          <ac:spMkLst>
            <pc:docMk/>
            <pc:sldMk cId="345140178" sldId="257"/>
            <ac:spMk id="2" creationId="{77EEF555-CC7E-6183-92FC-DA41BDEABB95}"/>
          </ac:spMkLst>
        </pc:spChg>
        <pc:spChg chg="mod">
          <ac:chgData name="Isabelle Paquette" userId="1f36ffad-5ffb-4f16-b08d-91d762b22757" providerId="ADAL" clId="{068B0283-B658-4E5B-89F9-ED0AA0E1B653}" dt="2023-10-16T19:49:58.197" v="296" actId="26606"/>
          <ac:spMkLst>
            <pc:docMk/>
            <pc:sldMk cId="345140178" sldId="257"/>
            <ac:spMk id="3" creationId="{F5B6942D-1C59-E7B9-749A-CDD074F7BFE3}"/>
          </ac:spMkLst>
        </pc:spChg>
        <pc:spChg chg="mod">
          <ac:chgData name="Isabelle Paquette" userId="1f36ffad-5ffb-4f16-b08d-91d762b22757" providerId="ADAL" clId="{068B0283-B658-4E5B-89F9-ED0AA0E1B653}" dt="2023-10-16T19:50:04.944" v="297" actId="27107"/>
          <ac:spMkLst>
            <pc:docMk/>
            <pc:sldMk cId="345140178" sldId="257"/>
            <ac:spMk id="4" creationId="{70E56B5F-2540-9912-83C0-90B03E3188FB}"/>
          </ac:spMkLst>
        </pc:spChg>
        <pc:spChg chg="add">
          <ac:chgData name="Isabelle Paquette" userId="1f36ffad-5ffb-4f16-b08d-91d762b22757" providerId="ADAL" clId="{068B0283-B658-4E5B-89F9-ED0AA0E1B653}" dt="2023-10-16T19:49:58.197" v="296" actId="26606"/>
          <ac:spMkLst>
            <pc:docMk/>
            <pc:sldMk cId="345140178" sldId="257"/>
            <ac:spMk id="10" creationId="{5D11FD0E-2D27-4A5A-949D-222E61ECBCC3}"/>
          </ac:spMkLst>
        </pc:spChg>
        <pc:spChg chg="add">
          <ac:chgData name="Isabelle Paquette" userId="1f36ffad-5ffb-4f16-b08d-91d762b22757" providerId="ADAL" clId="{068B0283-B658-4E5B-89F9-ED0AA0E1B653}" dt="2023-10-16T19:49:58.197" v="296" actId="26606"/>
          <ac:spMkLst>
            <pc:docMk/>
            <pc:sldMk cId="345140178" sldId="257"/>
            <ac:spMk id="12" creationId="{1BC8109F-B452-45EE-8BB3-65433C039601}"/>
          </ac:spMkLst>
        </pc:spChg>
      </pc:sldChg>
      <pc:sldChg chg="addSp modSp mod setBg">
        <pc:chgData name="Isabelle Paquette" userId="1f36ffad-5ffb-4f16-b08d-91d762b22757" providerId="ADAL" clId="{068B0283-B658-4E5B-89F9-ED0AA0E1B653}" dt="2023-10-16T19:50:38.636" v="303" actId="26606"/>
        <pc:sldMkLst>
          <pc:docMk/>
          <pc:sldMk cId="368833724" sldId="260"/>
        </pc:sldMkLst>
        <pc:spChg chg="mod">
          <ac:chgData name="Isabelle Paquette" userId="1f36ffad-5ffb-4f16-b08d-91d762b22757" providerId="ADAL" clId="{068B0283-B658-4E5B-89F9-ED0AA0E1B653}" dt="2023-10-16T19:50:38.636" v="303" actId="26606"/>
          <ac:spMkLst>
            <pc:docMk/>
            <pc:sldMk cId="368833724" sldId="260"/>
            <ac:spMk id="2" creationId="{9A07941B-1499-D154-377C-A55B327CBEBE}"/>
          </ac:spMkLst>
        </pc:spChg>
        <pc:spChg chg="mod">
          <ac:chgData name="Isabelle Paquette" userId="1f36ffad-5ffb-4f16-b08d-91d762b22757" providerId="ADAL" clId="{068B0283-B658-4E5B-89F9-ED0AA0E1B653}" dt="2023-10-16T19:50:38.636" v="303" actId="26606"/>
          <ac:spMkLst>
            <pc:docMk/>
            <pc:sldMk cId="368833724" sldId="260"/>
            <ac:spMk id="3" creationId="{0B57AC92-BAD4-B19D-7E92-C31DBEE00D42}"/>
          </ac:spMkLst>
        </pc:spChg>
        <pc:spChg chg="add">
          <ac:chgData name="Isabelle Paquette" userId="1f36ffad-5ffb-4f16-b08d-91d762b22757" providerId="ADAL" clId="{068B0283-B658-4E5B-89F9-ED0AA0E1B653}" dt="2023-10-16T19:50:38.636" v="303" actId="26606"/>
          <ac:spMkLst>
            <pc:docMk/>
            <pc:sldMk cId="368833724" sldId="260"/>
            <ac:spMk id="8" creationId="{A0339EE9-5436-4860-BBFC-7CD7C90DBAE8}"/>
          </ac:spMkLst>
        </pc:spChg>
        <pc:spChg chg="add">
          <ac:chgData name="Isabelle Paquette" userId="1f36ffad-5ffb-4f16-b08d-91d762b22757" providerId="ADAL" clId="{068B0283-B658-4E5B-89F9-ED0AA0E1B653}" dt="2023-10-16T19:50:38.636" v="303" actId="26606"/>
          <ac:spMkLst>
            <pc:docMk/>
            <pc:sldMk cId="368833724" sldId="260"/>
            <ac:spMk id="10" creationId="{AA770EBD-5B77-46EC-BF58-EF27ACD6B47C}"/>
          </ac:spMkLst>
        </pc:spChg>
      </pc:sldChg>
      <pc:sldChg chg="addSp delSp modSp mod ord setBg">
        <pc:chgData name="Isabelle Paquette" userId="1f36ffad-5ffb-4f16-b08d-91d762b22757" providerId="ADAL" clId="{068B0283-B658-4E5B-89F9-ED0AA0E1B653}" dt="2023-10-16T19:50:20.327" v="300" actId="26606"/>
        <pc:sldMkLst>
          <pc:docMk/>
          <pc:sldMk cId="1490266556" sldId="261"/>
        </pc:sldMkLst>
        <pc:spChg chg="mod">
          <ac:chgData name="Isabelle Paquette" userId="1f36ffad-5ffb-4f16-b08d-91d762b22757" providerId="ADAL" clId="{068B0283-B658-4E5B-89F9-ED0AA0E1B653}" dt="2023-10-16T19:50:20.327" v="300" actId="26606"/>
          <ac:spMkLst>
            <pc:docMk/>
            <pc:sldMk cId="1490266556" sldId="261"/>
            <ac:spMk id="2" creationId="{519E1FB4-4ABF-66BD-746C-599F2185B469}"/>
          </ac:spMkLst>
        </pc:spChg>
        <pc:spChg chg="mod">
          <ac:chgData name="Isabelle Paquette" userId="1f36ffad-5ffb-4f16-b08d-91d762b22757" providerId="ADAL" clId="{068B0283-B658-4E5B-89F9-ED0AA0E1B653}" dt="2023-10-16T19:50:20.327" v="300" actId="26606"/>
          <ac:spMkLst>
            <pc:docMk/>
            <pc:sldMk cId="1490266556" sldId="261"/>
            <ac:spMk id="3" creationId="{1E9C74F0-6944-FCA9-8FE2-D7CB5689F6BD}"/>
          </ac:spMkLst>
        </pc:spChg>
        <pc:spChg chg="add del">
          <ac:chgData name="Isabelle Paquette" userId="1f36ffad-5ffb-4f16-b08d-91d762b22757" providerId="ADAL" clId="{068B0283-B658-4E5B-89F9-ED0AA0E1B653}" dt="2023-10-16T19:50:20.311" v="299" actId="26606"/>
          <ac:spMkLst>
            <pc:docMk/>
            <pc:sldMk cId="1490266556" sldId="261"/>
            <ac:spMk id="8" creationId="{6A8AAC95-3719-4BCD-B710-4160043D9237}"/>
          </ac:spMkLst>
        </pc:spChg>
        <pc:spChg chg="add del">
          <ac:chgData name="Isabelle Paquette" userId="1f36ffad-5ffb-4f16-b08d-91d762b22757" providerId="ADAL" clId="{068B0283-B658-4E5B-89F9-ED0AA0E1B653}" dt="2023-10-16T19:50:20.311" v="299" actId="26606"/>
          <ac:spMkLst>
            <pc:docMk/>
            <pc:sldMk cId="1490266556" sldId="261"/>
            <ac:spMk id="10" creationId="{73A6D7BA-50E4-42FE-A0E3-FC42B7EC4372}"/>
          </ac:spMkLst>
        </pc:spChg>
        <pc:spChg chg="add">
          <ac:chgData name="Isabelle Paquette" userId="1f36ffad-5ffb-4f16-b08d-91d762b22757" providerId="ADAL" clId="{068B0283-B658-4E5B-89F9-ED0AA0E1B653}" dt="2023-10-16T19:50:20.327" v="300" actId="26606"/>
          <ac:spMkLst>
            <pc:docMk/>
            <pc:sldMk cId="1490266556" sldId="261"/>
            <ac:spMk id="12" creationId="{95408913-B323-422F-B521-2957A5B7FEE8}"/>
          </ac:spMkLst>
        </pc:spChg>
        <pc:spChg chg="add">
          <ac:chgData name="Isabelle Paquette" userId="1f36ffad-5ffb-4f16-b08d-91d762b22757" providerId="ADAL" clId="{068B0283-B658-4E5B-89F9-ED0AA0E1B653}" dt="2023-10-16T19:50:20.327" v="300" actId="26606"/>
          <ac:spMkLst>
            <pc:docMk/>
            <pc:sldMk cId="1490266556" sldId="261"/>
            <ac:spMk id="13" creationId="{AA770EBD-5B77-46EC-BF58-EF27ACD6B47C}"/>
          </ac:spMkLst>
        </pc:spChg>
      </pc:sldChg>
      <pc:sldChg chg="addSp modSp mod setBg">
        <pc:chgData name="Isabelle Paquette" userId="1f36ffad-5ffb-4f16-b08d-91d762b22757" providerId="ADAL" clId="{068B0283-B658-4E5B-89F9-ED0AA0E1B653}" dt="2023-10-16T19:51:18.225" v="307" actId="26606"/>
        <pc:sldMkLst>
          <pc:docMk/>
          <pc:sldMk cId="1388876902" sldId="262"/>
        </pc:sldMkLst>
        <pc:spChg chg="mod">
          <ac:chgData name="Isabelle Paquette" userId="1f36ffad-5ffb-4f16-b08d-91d762b22757" providerId="ADAL" clId="{068B0283-B658-4E5B-89F9-ED0AA0E1B653}" dt="2023-10-16T19:51:18.225" v="307" actId="26606"/>
          <ac:spMkLst>
            <pc:docMk/>
            <pc:sldMk cId="1388876902" sldId="262"/>
            <ac:spMk id="2" creationId="{49657976-FA2A-DC28-B18D-9C830E3EC168}"/>
          </ac:spMkLst>
        </pc:spChg>
        <pc:spChg chg="mod">
          <ac:chgData name="Isabelle Paquette" userId="1f36ffad-5ffb-4f16-b08d-91d762b22757" providerId="ADAL" clId="{068B0283-B658-4E5B-89F9-ED0AA0E1B653}" dt="2023-10-16T19:51:18.225" v="307" actId="26606"/>
          <ac:spMkLst>
            <pc:docMk/>
            <pc:sldMk cId="1388876902" sldId="262"/>
            <ac:spMk id="3" creationId="{8E27078D-8F93-0459-54C5-890334F63EC5}"/>
          </ac:spMkLst>
        </pc:spChg>
        <pc:spChg chg="add">
          <ac:chgData name="Isabelle Paquette" userId="1f36ffad-5ffb-4f16-b08d-91d762b22757" providerId="ADAL" clId="{068B0283-B658-4E5B-89F9-ED0AA0E1B653}" dt="2023-10-16T19:51:18.225" v="307" actId="26606"/>
          <ac:spMkLst>
            <pc:docMk/>
            <pc:sldMk cId="1388876902" sldId="262"/>
            <ac:spMk id="8" creationId="{A0339EE9-5436-4860-BBFC-7CD7C90DBAE8}"/>
          </ac:spMkLst>
        </pc:spChg>
        <pc:spChg chg="add">
          <ac:chgData name="Isabelle Paquette" userId="1f36ffad-5ffb-4f16-b08d-91d762b22757" providerId="ADAL" clId="{068B0283-B658-4E5B-89F9-ED0AA0E1B653}" dt="2023-10-16T19:51:18.225" v="307" actId="26606"/>
          <ac:spMkLst>
            <pc:docMk/>
            <pc:sldMk cId="1388876902" sldId="262"/>
            <ac:spMk id="10" creationId="{AA770EBD-5B77-46EC-BF58-EF27ACD6B47C}"/>
          </ac:spMkLst>
        </pc:spChg>
      </pc:sldChg>
      <pc:sldChg chg="addSp modSp mod setBg">
        <pc:chgData name="Isabelle Paquette" userId="1f36ffad-5ffb-4f16-b08d-91d762b22757" providerId="ADAL" clId="{068B0283-B658-4E5B-89F9-ED0AA0E1B653}" dt="2023-10-16T19:50:31.429" v="302" actId="26606"/>
        <pc:sldMkLst>
          <pc:docMk/>
          <pc:sldMk cId="1337376390" sldId="263"/>
        </pc:sldMkLst>
        <pc:spChg chg="mod">
          <ac:chgData name="Isabelle Paquette" userId="1f36ffad-5ffb-4f16-b08d-91d762b22757" providerId="ADAL" clId="{068B0283-B658-4E5B-89F9-ED0AA0E1B653}" dt="2023-10-16T19:50:31.429" v="302" actId="26606"/>
          <ac:spMkLst>
            <pc:docMk/>
            <pc:sldMk cId="1337376390" sldId="263"/>
            <ac:spMk id="2" creationId="{F9723BD5-DA4E-7E19-CA1D-D5556A950841}"/>
          </ac:spMkLst>
        </pc:spChg>
        <pc:spChg chg="mod">
          <ac:chgData name="Isabelle Paquette" userId="1f36ffad-5ffb-4f16-b08d-91d762b22757" providerId="ADAL" clId="{068B0283-B658-4E5B-89F9-ED0AA0E1B653}" dt="2023-10-16T19:50:31.429" v="302" actId="26606"/>
          <ac:spMkLst>
            <pc:docMk/>
            <pc:sldMk cId="1337376390" sldId="263"/>
            <ac:spMk id="3" creationId="{D9F29234-AFAD-FCB4-9E7B-2ABFEAAEF0D6}"/>
          </ac:spMkLst>
        </pc:spChg>
        <pc:spChg chg="add">
          <ac:chgData name="Isabelle Paquette" userId="1f36ffad-5ffb-4f16-b08d-91d762b22757" providerId="ADAL" clId="{068B0283-B658-4E5B-89F9-ED0AA0E1B653}" dt="2023-10-16T19:50:31.429" v="302" actId="26606"/>
          <ac:spMkLst>
            <pc:docMk/>
            <pc:sldMk cId="1337376390" sldId="263"/>
            <ac:spMk id="8" creationId="{95408913-B323-422F-B521-2957A5B7FEE8}"/>
          </ac:spMkLst>
        </pc:spChg>
        <pc:spChg chg="add">
          <ac:chgData name="Isabelle Paquette" userId="1f36ffad-5ffb-4f16-b08d-91d762b22757" providerId="ADAL" clId="{068B0283-B658-4E5B-89F9-ED0AA0E1B653}" dt="2023-10-16T19:50:31.429" v="302" actId="26606"/>
          <ac:spMkLst>
            <pc:docMk/>
            <pc:sldMk cId="1337376390" sldId="263"/>
            <ac:spMk id="10" creationId="{AA770EBD-5B77-46EC-BF58-EF27ACD6B47C}"/>
          </ac:spMkLst>
        </pc:spChg>
      </pc:sldChg>
      <pc:sldChg chg="addSp modSp mod setBg">
        <pc:chgData name="Isabelle Paquette" userId="1f36ffad-5ffb-4f16-b08d-91d762b22757" providerId="ADAL" clId="{068B0283-B658-4E5B-89F9-ED0AA0E1B653}" dt="2023-10-16T19:49:42.496" v="295" actId="26606"/>
        <pc:sldMkLst>
          <pc:docMk/>
          <pc:sldMk cId="1294405141" sldId="264"/>
        </pc:sldMkLst>
        <pc:spChg chg="mod">
          <ac:chgData name="Isabelle Paquette" userId="1f36ffad-5ffb-4f16-b08d-91d762b22757" providerId="ADAL" clId="{068B0283-B658-4E5B-89F9-ED0AA0E1B653}" dt="2023-10-16T19:49:42.496" v="295" actId="26606"/>
          <ac:spMkLst>
            <pc:docMk/>
            <pc:sldMk cId="1294405141" sldId="264"/>
            <ac:spMk id="2" creationId="{8D4DD5A8-A49D-5F3A-B8C4-00F484D89DC4}"/>
          </ac:spMkLst>
        </pc:spChg>
        <pc:spChg chg="add">
          <ac:chgData name="Isabelle Paquette" userId="1f36ffad-5ffb-4f16-b08d-91d762b22757" providerId="ADAL" clId="{068B0283-B658-4E5B-89F9-ED0AA0E1B653}" dt="2023-10-16T19:49:42.496" v="295" actId="26606"/>
          <ac:spMkLst>
            <pc:docMk/>
            <pc:sldMk cId="1294405141" sldId="264"/>
            <ac:spMk id="7" creationId="{ED894347-C9A9-4BFD-8A6D-05A2B0CDDF79}"/>
          </ac:spMkLst>
        </pc:spChg>
        <pc:spChg chg="add">
          <ac:chgData name="Isabelle Paquette" userId="1f36ffad-5ffb-4f16-b08d-91d762b22757" providerId="ADAL" clId="{068B0283-B658-4E5B-89F9-ED0AA0E1B653}" dt="2023-10-16T19:49:42.496" v="295" actId="26606"/>
          <ac:spMkLst>
            <pc:docMk/>
            <pc:sldMk cId="1294405141" sldId="264"/>
            <ac:spMk id="9" creationId="{284ED281-4082-46F9-86EE-D78901367138}"/>
          </ac:spMkLst>
        </pc:spChg>
        <pc:spChg chg="add">
          <ac:chgData name="Isabelle Paquette" userId="1f36ffad-5ffb-4f16-b08d-91d762b22757" providerId="ADAL" clId="{068B0283-B658-4E5B-89F9-ED0AA0E1B653}" dt="2023-10-16T19:49:42.496" v="295" actId="26606"/>
          <ac:spMkLst>
            <pc:docMk/>
            <pc:sldMk cId="1294405141" sldId="264"/>
            <ac:spMk id="11" creationId="{5531D9B7-48AB-4407-A9E8-13391FCB2E54}"/>
          </ac:spMkLst>
        </pc:spChg>
      </pc:sldChg>
      <pc:sldChg chg="addSp modSp mod setBg">
        <pc:chgData name="Isabelle Paquette" userId="1f36ffad-5ffb-4f16-b08d-91d762b22757" providerId="ADAL" clId="{068B0283-B658-4E5B-89F9-ED0AA0E1B653}" dt="2023-10-16T19:50:25.518" v="301" actId="26606"/>
        <pc:sldMkLst>
          <pc:docMk/>
          <pc:sldMk cId="1220237250" sldId="265"/>
        </pc:sldMkLst>
        <pc:spChg chg="mod">
          <ac:chgData name="Isabelle Paquette" userId="1f36ffad-5ffb-4f16-b08d-91d762b22757" providerId="ADAL" clId="{068B0283-B658-4E5B-89F9-ED0AA0E1B653}" dt="2023-10-16T19:50:25.518" v="301" actId="26606"/>
          <ac:spMkLst>
            <pc:docMk/>
            <pc:sldMk cId="1220237250" sldId="265"/>
            <ac:spMk id="2" creationId="{84064237-5911-FCEE-527A-756FED58666B}"/>
          </ac:spMkLst>
        </pc:spChg>
        <pc:spChg chg="mod">
          <ac:chgData name="Isabelle Paquette" userId="1f36ffad-5ffb-4f16-b08d-91d762b22757" providerId="ADAL" clId="{068B0283-B658-4E5B-89F9-ED0AA0E1B653}" dt="2023-10-16T19:50:25.518" v="301" actId="26606"/>
          <ac:spMkLst>
            <pc:docMk/>
            <pc:sldMk cId="1220237250" sldId="265"/>
            <ac:spMk id="3" creationId="{86F8FC8A-60C2-5FBB-4E48-53AFF02F3A1E}"/>
          </ac:spMkLst>
        </pc:spChg>
        <pc:spChg chg="add">
          <ac:chgData name="Isabelle Paquette" userId="1f36ffad-5ffb-4f16-b08d-91d762b22757" providerId="ADAL" clId="{068B0283-B658-4E5B-89F9-ED0AA0E1B653}" dt="2023-10-16T19:50:25.518" v="301" actId="26606"/>
          <ac:spMkLst>
            <pc:docMk/>
            <pc:sldMk cId="1220237250" sldId="265"/>
            <ac:spMk id="8" creationId="{A0339EE9-5436-4860-BBFC-7CD7C90DBAE8}"/>
          </ac:spMkLst>
        </pc:spChg>
        <pc:spChg chg="add">
          <ac:chgData name="Isabelle Paquette" userId="1f36ffad-5ffb-4f16-b08d-91d762b22757" providerId="ADAL" clId="{068B0283-B658-4E5B-89F9-ED0AA0E1B653}" dt="2023-10-16T19:50:25.518" v="301" actId="26606"/>
          <ac:spMkLst>
            <pc:docMk/>
            <pc:sldMk cId="1220237250" sldId="265"/>
            <ac:spMk id="10" creationId="{AA770EBD-5B77-46EC-BF58-EF27ACD6B47C}"/>
          </ac:spMkLst>
        </pc:spChg>
      </pc:sldChg>
      <pc:sldChg chg="addSp delSp modSp mod setBg">
        <pc:chgData name="Isabelle Paquette" userId="1f36ffad-5ffb-4f16-b08d-91d762b22757" providerId="ADAL" clId="{068B0283-B658-4E5B-89F9-ED0AA0E1B653}" dt="2023-10-16T19:51:37.208" v="310" actId="26606"/>
        <pc:sldMkLst>
          <pc:docMk/>
          <pc:sldMk cId="4159448244" sldId="266"/>
        </pc:sldMkLst>
        <pc:spChg chg="mod">
          <ac:chgData name="Isabelle Paquette" userId="1f36ffad-5ffb-4f16-b08d-91d762b22757" providerId="ADAL" clId="{068B0283-B658-4E5B-89F9-ED0AA0E1B653}" dt="2023-10-16T19:51:37.208" v="310" actId="26606"/>
          <ac:spMkLst>
            <pc:docMk/>
            <pc:sldMk cId="4159448244" sldId="266"/>
            <ac:spMk id="2" creationId="{F589009F-1192-AFD1-8B0B-823DF47018BD}"/>
          </ac:spMkLst>
        </pc:spChg>
        <pc:spChg chg="mod">
          <ac:chgData name="Isabelle Paquette" userId="1f36ffad-5ffb-4f16-b08d-91d762b22757" providerId="ADAL" clId="{068B0283-B658-4E5B-89F9-ED0AA0E1B653}" dt="2023-10-16T19:51:37.208" v="310" actId="26606"/>
          <ac:spMkLst>
            <pc:docMk/>
            <pc:sldMk cId="4159448244" sldId="266"/>
            <ac:spMk id="3" creationId="{F07C479F-590C-630A-27AF-46C59091B045}"/>
          </ac:spMkLst>
        </pc:spChg>
        <pc:spChg chg="add">
          <ac:chgData name="Isabelle Paquette" userId="1f36ffad-5ffb-4f16-b08d-91d762b22757" providerId="ADAL" clId="{068B0283-B658-4E5B-89F9-ED0AA0E1B653}" dt="2023-10-16T19:51:37.208" v="310" actId="26606"/>
          <ac:spMkLst>
            <pc:docMk/>
            <pc:sldMk cId="4159448244" sldId="266"/>
            <ac:spMk id="5" creationId="{95408913-B323-422F-B521-2957A5B7FEE8}"/>
          </ac:spMkLst>
        </pc:spChg>
        <pc:spChg chg="add">
          <ac:chgData name="Isabelle Paquette" userId="1f36ffad-5ffb-4f16-b08d-91d762b22757" providerId="ADAL" clId="{068B0283-B658-4E5B-89F9-ED0AA0E1B653}" dt="2023-10-16T19:51:37.208" v="310" actId="26606"/>
          <ac:spMkLst>
            <pc:docMk/>
            <pc:sldMk cId="4159448244" sldId="266"/>
            <ac:spMk id="6" creationId="{AA770EBD-5B77-46EC-BF58-EF27ACD6B47C}"/>
          </ac:spMkLst>
        </pc:spChg>
        <pc:spChg chg="add del">
          <ac:chgData name="Isabelle Paquette" userId="1f36ffad-5ffb-4f16-b08d-91d762b22757" providerId="ADAL" clId="{068B0283-B658-4E5B-89F9-ED0AA0E1B653}" dt="2023-10-16T19:51:34.420" v="309" actId="26606"/>
          <ac:spMkLst>
            <pc:docMk/>
            <pc:sldMk cId="4159448244" sldId="266"/>
            <ac:spMk id="8" creationId="{95408913-B323-422F-B521-2957A5B7FEE8}"/>
          </ac:spMkLst>
        </pc:spChg>
        <pc:spChg chg="add del">
          <ac:chgData name="Isabelle Paquette" userId="1f36ffad-5ffb-4f16-b08d-91d762b22757" providerId="ADAL" clId="{068B0283-B658-4E5B-89F9-ED0AA0E1B653}" dt="2023-10-16T19:51:34.420" v="309" actId="26606"/>
          <ac:spMkLst>
            <pc:docMk/>
            <pc:sldMk cId="4159448244" sldId="266"/>
            <ac:spMk id="10" creationId="{AA770EBD-5B77-46EC-BF58-EF27ACD6B47C}"/>
          </ac:spMkLst>
        </pc:spChg>
      </pc:sldChg>
      <pc:sldChg chg="addSp modSp mod setBg">
        <pc:chgData name="Isabelle Paquette" userId="1f36ffad-5ffb-4f16-b08d-91d762b22757" providerId="ADAL" clId="{068B0283-B658-4E5B-89F9-ED0AA0E1B653}" dt="2023-10-16T19:50:45.261" v="304" actId="26606"/>
        <pc:sldMkLst>
          <pc:docMk/>
          <pc:sldMk cId="1557503078" sldId="267"/>
        </pc:sldMkLst>
        <pc:spChg chg="mod">
          <ac:chgData name="Isabelle Paquette" userId="1f36ffad-5ffb-4f16-b08d-91d762b22757" providerId="ADAL" clId="{068B0283-B658-4E5B-89F9-ED0AA0E1B653}" dt="2023-10-16T19:50:45.261" v="304" actId="26606"/>
          <ac:spMkLst>
            <pc:docMk/>
            <pc:sldMk cId="1557503078" sldId="267"/>
            <ac:spMk id="2" creationId="{2AF1C605-D10D-F46C-2BC9-7FAEF3F4CFAD}"/>
          </ac:spMkLst>
        </pc:spChg>
        <pc:spChg chg="mod">
          <ac:chgData name="Isabelle Paquette" userId="1f36ffad-5ffb-4f16-b08d-91d762b22757" providerId="ADAL" clId="{068B0283-B658-4E5B-89F9-ED0AA0E1B653}" dt="2023-10-16T19:50:45.261" v="304" actId="26606"/>
          <ac:spMkLst>
            <pc:docMk/>
            <pc:sldMk cId="1557503078" sldId="267"/>
            <ac:spMk id="3" creationId="{F7A11AD2-6D97-B1F0-FD4F-476BE99CED9A}"/>
          </ac:spMkLst>
        </pc:spChg>
        <pc:spChg chg="add">
          <ac:chgData name="Isabelle Paquette" userId="1f36ffad-5ffb-4f16-b08d-91d762b22757" providerId="ADAL" clId="{068B0283-B658-4E5B-89F9-ED0AA0E1B653}" dt="2023-10-16T19:50:45.261" v="304" actId="26606"/>
          <ac:spMkLst>
            <pc:docMk/>
            <pc:sldMk cId="1557503078" sldId="267"/>
            <ac:spMk id="8" creationId="{17718681-A12E-49D6-9925-DD7C68176D61}"/>
          </ac:spMkLst>
        </pc:spChg>
        <pc:spChg chg="add">
          <ac:chgData name="Isabelle Paquette" userId="1f36ffad-5ffb-4f16-b08d-91d762b22757" providerId="ADAL" clId="{068B0283-B658-4E5B-89F9-ED0AA0E1B653}" dt="2023-10-16T19:50:45.261" v="304" actId="26606"/>
          <ac:spMkLst>
            <pc:docMk/>
            <pc:sldMk cId="1557503078" sldId="267"/>
            <ac:spMk id="10" creationId="{FBD77573-9EF2-4C35-8285-A1CF6FBB0EA5}"/>
          </ac:spMkLst>
        </pc:spChg>
      </pc:sldChg>
      <pc:sldChg chg="addSp modSp mod setBg">
        <pc:chgData name="Isabelle Paquette" userId="1f36ffad-5ffb-4f16-b08d-91d762b22757" providerId="ADAL" clId="{068B0283-B658-4E5B-89F9-ED0AA0E1B653}" dt="2023-10-16T19:51:06.144" v="305" actId="26606"/>
        <pc:sldMkLst>
          <pc:docMk/>
          <pc:sldMk cId="1876906377" sldId="268"/>
        </pc:sldMkLst>
        <pc:spChg chg="mod">
          <ac:chgData name="Isabelle Paquette" userId="1f36ffad-5ffb-4f16-b08d-91d762b22757" providerId="ADAL" clId="{068B0283-B658-4E5B-89F9-ED0AA0E1B653}" dt="2023-10-16T19:51:06.144" v="305" actId="26606"/>
          <ac:spMkLst>
            <pc:docMk/>
            <pc:sldMk cId="1876906377" sldId="268"/>
            <ac:spMk id="2" creationId="{3E3AB07C-94BA-CFDA-7C70-616FE28D16A2}"/>
          </ac:spMkLst>
        </pc:spChg>
        <pc:spChg chg="mod">
          <ac:chgData name="Isabelle Paquette" userId="1f36ffad-5ffb-4f16-b08d-91d762b22757" providerId="ADAL" clId="{068B0283-B658-4E5B-89F9-ED0AA0E1B653}" dt="2023-10-16T19:51:06.144" v="305" actId="26606"/>
          <ac:spMkLst>
            <pc:docMk/>
            <pc:sldMk cId="1876906377" sldId="268"/>
            <ac:spMk id="3" creationId="{7A3CF0E7-0C00-9957-5555-87BF97A89621}"/>
          </ac:spMkLst>
        </pc:spChg>
        <pc:spChg chg="add">
          <ac:chgData name="Isabelle Paquette" userId="1f36ffad-5ffb-4f16-b08d-91d762b22757" providerId="ADAL" clId="{068B0283-B658-4E5B-89F9-ED0AA0E1B653}" dt="2023-10-16T19:51:06.144" v="305" actId="26606"/>
          <ac:spMkLst>
            <pc:docMk/>
            <pc:sldMk cId="1876906377" sldId="268"/>
            <ac:spMk id="8" creationId="{A0339EE9-5436-4860-BBFC-7CD7C90DBAE8}"/>
          </ac:spMkLst>
        </pc:spChg>
        <pc:spChg chg="add">
          <ac:chgData name="Isabelle Paquette" userId="1f36ffad-5ffb-4f16-b08d-91d762b22757" providerId="ADAL" clId="{068B0283-B658-4E5B-89F9-ED0AA0E1B653}" dt="2023-10-16T19:51:06.144" v="305" actId="26606"/>
          <ac:spMkLst>
            <pc:docMk/>
            <pc:sldMk cId="1876906377" sldId="268"/>
            <ac:spMk id="10" creationId="{AA770EBD-5B77-46EC-BF58-EF27ACD6B47C}"/>
          </ac:spMkLst>
        </pc:spChg>
      </pc:sldChg>
      <pc:sldChg chg="addSp modSp mod setBg">
        <pc:chgData name="Isabelle Paquette" userId="1f36ffad-5ffb-4f16-b08d-91d762b22757" providerId="ADAL" clId="{068B0283-B658-4E5B-89F9-ED0AA0E1B653}" dt="2023-10-16T19:51:09.083" v="306" actId="26606"/>
        <pc:sldMkLst>
          <pc:docMk/>
          <pc:sldMk cId="2924509250" sldId="269"/>
        </pc:sldMkLst>
        <pc:spChg chg="mod">
          <ac:chgData name="Isabelle Paquette" userId="1f36ffad-5ffb-4f16-b08d-91d762b22757" providerId="ADAL" clId="{068B0283-B658-4E5B-89F9-ED0AA0E1B653}" dt="2023-10-16T19:51:09.083" v="306" actId="26606"/>
          <ac:spMkLst>
            <pc:docMk/>
            <pc:sldMk cId="2924509250" sldId="269"/>
            <ac:spMk id="2" creationId="{1F723CA8-675F-96AA-D8D7-284BD779E8F3}"/>
          </ac:spMkLst>
        </pc:spChg>
        <pc:spChg chg="mod">
          <ac:chgData name="Isabelle Paquette" userId="1f36ffad-5ffb-4f16-b08d-91d762b22757" providerId="ADAL" clId="{068B0283-B658-4E5B-89F9-ED0AA0E1B653}" dt="2023-10-16T19:51:09.083" v="306" actId="26606"/>
          <ac:spMkLst>
            <pc:docMk/>
            <pc:sldMk cId="2924509250" sldId="269"/>
            <ac:spMk id="3" creationId="{5D9F4BA3-451B-EC66-5ADA-700953A59B2D}"/>
          </ac:spMkLst>
        </pc:spChg>
        <pc:spChg chg="add">
          <ac:chgData name="Isabelle Paquette" userId="1f36ffad-5ffb-4f16-b08d-91d762b22757" providerId="ADAL" clId="{068B0283-B658-4E5B-89F9-ED0AA0E1B653}" dt="2023-10-16T19:51:09.083" v="306" actId="26606"/>
          <ac:spMkLst>
            <pc:docMk/>
            <pc:sldMk cId="2924509250" sldId="269"/>
            <ac:spMk id="8" creationId="{17718681-A12E-49D6-9925-DD7C68176D61}"/>
          </ac:spMkLst>
        </pc:spChg>
        <pc:spChg chg="add">
          <ac:chgData name="Isabelle Paquette" userId="1f36ffad-5ffb-4f16-b08d-91d762b22757" providerId="ADAL" clId="{068B0283-B658-4E5B-89F9-ED0AA0E1B653}" dt="2023-10-16T19:51:09.083" v="306" actId="26606"/>
          <ac:spMkLst>
            <pc:docMk/>
            <pc:sldMk cId="2924509250" sldId="269"/>
            <ac:spMk id="10" creationId="{FBD77573-9EF2-4C35-8285-A1CF6FBB0EA5}"/>
          </ac:spMkLst>
        </pc:spChg>
      </pc:sldChg>
      <pc:sldChg chg="del">
        <pc:chgData name="Isabelle Paquette" userId="1f36ffad-5ffb-4f16-b08d-91d762b22757" providerId="ADAL" clId="{068B0283-B658-4E5B-89F9-ED0AA0E1B653}" dt="2023-10-10T18:30:21.432" v="155" actId="2696"/>
        <pc:sldMkLst>
          <pc:docMk/>
          <pc:sldMk cId="1956210421" sldId="270"/>
        </pc:sldMkLst>
      </pc:sldChg>
      <pc:sldChg chg="addSp modSp new mod setBg">
        <pc:chgData name="Isabelle Paquette" userId="1f36ffad-5ffb-4f16-b08d-91d762b22757" providerId="ADAL" clId="{068B0283-B658-4E5B-89F9-ED0AA0E1B653}" dt="2023-10-16T19:51:50.220" v="311" actId="26606"/>
        <pc:sldMkLst>
          <pc:docMk/>
          <pc:sldMk cId="2044549632" sldId="271"/>
        </pc:sldMkLst>
        <pc:spChg chg="mod">
          <ac:chgData name="Isabelle Paquette" userId="1f36ffad-5ffb-4f16-b08d-91d762b22757" providerId="ADAL" clId="{068B0283-B658-4E5B-89F9-ED0AA0E1B653}" dt="2023-10-16T19:51:50.220" v="311" actId="26606"/>
          <ac:spMkLst>
            <pc:docMk/>
            <pc:sldMk cId="2044549632" sldId="271"/>
            <ac:spMk id="2" creationId="{2D995AE9-4439-4726-8C1D-D5744B3BA1C0}"/>
          </ac:spMkLst>
        </pc:spChg>
        <pc:spChg chg="mod">
          <ac:chgData name="Isabelle Paquette" userId="1f36ffad-5ffb-4f16-b08d-91d762b22757" providerId="ADAL" clId="{068B0283-B658-4E5B-89F9-ED0AA0E1B653}" dt="2023-10-16T19:51:50.220" v="311" actId="26606"/>
          <ac:spMkLst>
            <pc:docMk/>
            <pc:sldMk cId="2044549632" sldId="271"/>
            <ac:spMk id="3" creationId="{C50AF35E-8D2B-42C1-9CCD-6370F46B43D8}"/>
          </ac:spMkLst>
        </pc:spChg>
        <pc:spChg chg="add">
          <ac:chgData name="Isabelle Paquette" userId="1f36ffad-5ffb-4f16-b08d-91d762b22757" providerId="ADAL" clId="{068B0283-B658-4E5B-89F9-ED0AA0E1B653}" dt="2023-10-16T19:51:50.220" v="311" actId="26606"/>
          <ac:spMkLst>
            <pc:docMk/>
            <pc:sldMk cId="2044549632" sldId="271"/>
            <ac:spMk id="8" creationId="{A0339EE9-5436-4860-BBFC-7CD7C90DBAE8}"/>
          </ac:spMkLst>
        </pc:spChg>
        <pc:spChg chg="add">
          <ac:chgData name="Isabelle Paquette" userId="1f36ffad-5ffb-4f16-b08d-91d762b22757" providerId="ADAL" clId="{068B0283-B658-4E5B-89F9-ED0AA0E1B653}" dt="2023-10-16T19:51:50.220" v="311" actId="26606"/>
          <ac:spMkLst>
            <pc:docMk/>
            <pc:sldMk cId="2044549632" sldId="271"/>
            <ac:spMk id="10" creationId="{AA770EBD-5B77-46EC-BF58-EF27ACD6B47C}"/>
          </ac:spMkLst>
        </pc:spChg>
      </pc:sldChg>
      <pc:sldChg chg="addSp modSp new mod setBg">
        <pc:chgData name="Isabelle Paquette" userId="1f36ffad-5ffb-4f16-b08d-91d762b22757" providerId="ADAL" clId="{068B0283-B658-4E5B-89F9-ED0AA0E1B653}" dt="2023-10-16T19:51:56.534" v="312" actId="26606"/>
        <pc:sldMkLst>
          <pc:docMk/>
          <pc:sldMk cId="1233971616" sldId="272"/>
        </pc:sldMkLst>
        <pc:spChg chg="mod">
          <ac:chgData name="Isabelle Paquette" userId="1f36ffad-5ffb-4f16-b08d-91d762b22757" providerId="ADAL" clId="{068B0283-B658-4E5B-89F9-ED0AA0E1B653}" dt="2023-10-16T19:51:56.534" v="312" actId="26606"/>
          <ac:spMkLst>
            <pc:docMk/>
            <pc:sldMk cId="1233971616" sldId="272"/>
            <ac:spMk id="2" creationId="{9893F254-0717-009B-07EC-CD354329E580}"/>
          </ac:spMkLst>
        </pc:spChg>
        <pc:spChg chg="mod">
          <ac:chgData name="Isabelle Paquette" userId="1f36ffad-5ffb-4f16-b08d-91d762b22757" providerId="ADAL" clId="{068B0283-B658-4E5B-89F9-ED0AA0E1B653}" dt="2023-10-16T19:51:56.534" v="312" actId="26606"/>
          <ac:spMkLst>
            <pc:docMk/>
            <pc:sldMk cId="1233971616" sldId="272"/>
            <ac:spMk id="3" creationId="{7BA508F8-BF33-C784-8DEE-B9AF593A9D00}"/>
          </ac:spMkLst>
        </pc:spChg>
        <pc:spChg chg="add">
          <ac:chgData name="Isabelle Paquette" userId="1f36ffad-5ffb-4f16-b08d-91d762b22757" providerId="ADAL" clId="{068B0283-B658-4E5B-89F9-ED0AA0E1B653}" dt="2023-10-16T19:51:56.534" v="312" actId="26606"/>
          <ac:spMkLst>
            <pc:docMk/>
            <pc:sldMk cId="1233971616" sldId="272"/>
            <ac:spMk id="8" creationId="{95408913-B323-422F-B521-2957A5B7FEE8}"/>
          </ac:spMkLst>
        </pc:spChg>
        <pc:spChg chg="add">
          <ac:chgData name="Isabelle Paquette" userId="1f36ffad-5ffb-4f16-b08d-91d762b22757" providerId="ADAL" clId="{068B0283-B658-4E5B-89F9-ED0AA0E1B653}" dt="2023-10-16T19:51:56.534" v="312" actId="26606"/>
          <ac:spMkLst>
            <pc:docMk/>
            <pc:sldMk cId="1233971616" sldId="272"/>
            <ac:spMk id="10" creationId="{AA770EBD-5B77-46EC-BF58-EF27ACD6B47C}"/>
          </ac:spMkLst>
        </pc:spChg>
      </pc:sldChg>
      <pc:sldChg chg="new del">
        <pc:chgData name="Isabelle Paquette" userId="1f36ffad-5ffb-4f16-b08d-91d762b22757" providerId="ADAL" clId="{068B0283-B658-4E5B-89F9-ED0AA0E1B653}" dt="2023-10-10T18:47:15.867" v="202" actId="2696"/>
        <pc:sldMkLst>
          <pc:docMk/>
          <pc:sldMk cId="355601366" sldId="273"/>
        </pc:sldMkLst>
      </pc:sldChg>
    </pc:docChg>
  </pc:docChgLst>
  <pc:docChgLst>
    <pc:chgData name="Isabelle Paquette" userId="S::coordo@cdcdemirabel.com::1f36ffad-5ffb-4f16-b08d-91d762b22757" providerId="AD" clId="Web-{61CB184A-E30F-5184-AD4D-36D17B932CCE}"/>
    <pc:docChg chg="modSld sldOrd">
      <pc:chgData name="Isabelle Paquette" userId="S::coordo@cdcdemirabel.com::1f36ffad-5ffb-4f16-b08d-91d762b22757" providerId="AD" clId="Web-{61CB184A-E30F-5184-AD4D-36D17B932CCE}" dt="2023-10-17T15:02:15.030" v="269"/>
      <pc:docMkLst>
        <pc:docMk/>
      </pc:docMkLst>
      <pc:sldChg chg="modSp">
        <pc:chgData name="Isabelle Paquette" userId="S::coordo@cdcdemirabel.com::1f36ffad-5ffb-4f16-b08d-91d762b22757" providerId="AD" clId="Web-{61CB184A-E30F-5184-AD4D-36D17B932CCE}" dt="2023-10-17T14:44:52.231" v="101" actId="20577"/>
        <pc:sldMkLst>
          <pc:docMk/>
          <pc:sldMk cId="853005457" sldId="256"/>
        </pc:sldMkLst>
        <pc:spChg chg="mod">
          <ac:chgData name="Isabelle Paquette" userId="S::coordo@cdcdemirabel.com::1f36ffad-5ffb-4f16-b08d-91d762b22757" providerId="AD" clId="Web-{61CB184A-E30F-5184-AD4D-36D17B932CCE}" dt="2023-10-17T14:44:52.231" v="101" actId="20577"/>
          <ac:spMkLst>
            <pc:docMk/>
            <pc:sldMk cId="853005457" sldId="256"/>
            <ac:spMk id="3" creationId="{A00E8141-208C-A59B-FD3F-43B754751281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45:36.263" v="109" actId="20577"/>
        <pc:sldMkLst>
          <pc:docMk/>
          <pc:sldMk cId="345140178" sldId="257"/>
        </pc:sldMkLst>
        <pc:spChg chg="mod">
          <ac:chgData name="Isabelle Paquette" userId="S::coordo@cdcdemirabel.com::1f36ffad-5ffb-4f16-b08d-91d762b22757" providerId="AD" clId="Web-{61CB184A-E30F-5184-AD4D-36D17B932CCE}" dt="2023-10-17T14:45:22.403" v="107" actId="20577"/>
          <ac:spMkLst>
            <pc:docMk/>
            <pc:sldMk cId="345140178" sldId="257"/>
            <ac:spMk id="2" creationId="{77EEF555-CC7E-6183-92FC-DA41BDEABB95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45:29.044" v="108" actId="20577"/>
          <ac:spMkLst>
            <pc:docMk/>
            <pc:sldMk cId="345140178" sldId="257"/>
            <ac:spMk id="3" creationId="{F5B6942D-1C59-E7B9-749A-CDD074F7BFE3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45:36.263" v="109" actId="20577"/>
          <ac:spMkLst>
            <pc:docMk/>
            <pc:sldMk cId="345140178" sldId="257"/>
            <ac:spMk id="4" creationId="{70E56B5F-2540-9912-83C0-90B03E3188FB}"/>
          </ac:spMkLst>
        </pc:spChg>
      </pc:sldChg>
      <pc:sldChg chg="modSp ord">
        <pc:chgData name="Isabelle Paquette" userId="S::coordo@cdcdemirabel.com::1f36ffad-5ffb-4f16-b08d-91d762b22757" providerId="AD" clId="Web-{61CB184A-E30F-5184-AD4D-36D17B932CCE}" dt="2023-10-17T15:02:15.030" v="269"/>
        <pc:sldMkLst>
          <pc:docMk/>
          <pc:sldMk cId="368833724" sldId="260"/>
        </pc:sldMkLst>
        <pc:spChg chg="mod">
          <ac:chgData name="Isabelle Paquette" userId="S::coordo@cdcdemirabel.com::1f36ffad-5ffb-4f16-b08d-91d762b22757" providerId="AD" clId="Web-{61CB184A-E30F-5184-AD4D-36D17B932CCE}" dt="2023-10-17T14:41:35.555" v="73" actId="14100"/>
          <ac:spMkLst>
            <pc:docMk/>
            <pc:sldMk cId="368833724" sldId="260"/>
            <ac:spMk id="2" creationId="{9A07941B-1499-D154-377C-A55B327CBEBE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49:51.298" v="152" actId="14100"/>
          <ac:spMkLst>
            <pc:docMk/>
            <pc:sldMk cId="368833724" sldId="260"/>
            <ac:spMk id="3" creationId="{0B57AC92-BAD4-B19D-7E92-C31DBEE00D42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45:55.825" v="112" actId="20577"/>
        <pc:sldMkLst>
          <pc:docMk/>
          <pc:sldMk cId="1490266556" sldId="261"/>
        </pc:sldMkLst>
        <pc:spChg chg="mod">
          <ac:chgData name="Isabelle Paquette" userId="S::coordo@cdcdemirabel.com::1f36ffad-5ffb-4f16-b08d-91d762b22757" providerId="AD" clId="Web-{61CB184A-E30F-5184-AD4D-36D17B932CCE}" dt="2023-10-17T14:45:48.638" v="111" actId="14100"/>
          <ac:spMkLst>
            <pc:docMk/>
            <pc:sldMk cId="1490266556" sldId="261"/>
            <ac:spMk id="2" creationId="{519E1FB4-4ABF-66BD-746C-599F2185B469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45:55.825" v="112" actId="20577"/>
          <ac:spMkLst>
            <pc:docMk/>
            <pc:sldMk cId="1490266556" sldId="261"/>
            <ac:spMk id="3" creationId="{1E9C74F0-6944-FCA9-8FE2-D7CB5689F6BD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5:01:55.889" v="268" actId="20577"/>
        <pc:sldMkLst>
          <pc:docMk/>
          <pc:sldMk cId="1388876902" sldId="262"/>
        </pc:sldMkLst>
        <pc:spChg chg="mod">
          <ac:chgData name="Isabelle Paquette" userId="S::coordo@cdcdemirabel.com::1f36ffad-5ffb-4f16-b08d-91d762b22757" providerId="AD" clId="Web-{61CB184A-E30F-5184-AD4D-36D17B932CCE}" dt="2023-10-17T14:54:09.756" v="193" actId="1076"/>
          <ac:spMkLst>
            <pc:docMk/>
            <pc:sldMk cId="1388876902" sldId="262"/>
            <ac:spMk id="2" creationId="{49657976-FA2A-DC28-B18D-9C830E3EC168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5:01:55.889" v="268" actId="20577"/>
          <ac:spMkLst>
            <pc:docMk/>
            <pc:sldMk cId="1388876902" sldId="262"/>
            <ac:spMk id="3" creationId="{8E27078D-8F93-0459-54C5-890334F63EC5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48:59.485" v="147" actId="20577"/>
        <pc:sldMkLst>
          <pc:docMk/>
          <pc:sldMk cId="1337376390" sldId="263"/>
        </pc:sldMkLst>
        <pc:spChg chg="mod">
          <ac:chgData name="Isabelle Paquette" userId="S::coordo@cdcdemirabel.com::1f36ffad-5ffb-4f16-b08d-91d762b22757" providerId="AD" clId="Web-{61CB184A-E30F-5184-AD4D-36D17B932CCE}" dt="2023-10-17T14:40:53.336" v="64" actId="20577"/>
          <ac:spMkLst>
            <pc:docMk/>
            <pc:sldMk cId="1337376390" sldId="263"/>
            <ac:spMk id="2" creationId="{F9723BD5-DA4E-7E19-CA1D-D5556A950841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48:59.485" v="147" actId="20577"/>
          <ac:spMkLst>
            <pc:docMk/>
            <pc:sldMk cId="1337376390" sldId="263"/>
            <ac:spMk id="3" creationId="{D9F29234-AFAD-FCB4-9E7B-2ABFEAAEF0D6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45:10.637" v="105" actId="20577"/>
        <pc:sldMkLst>
          <pc:docMk/>
          <pc:sldMk cId="1294405141" sldId="264"/>
        </pc:sldMkLst>
        <pc:spChg chg="mod">
          <ac:chgData name="Isabelle Paquette" userId="S::coordo@cdcdemirabel.com::1f36ffad-5ffb-4f16-b08d-91d762b22757" providerId="AD" clId="Web-{61CB184A-E30F-5184-AD4D-36D17B932CCE}" dt="2023-10-17T14:45:10.637" v="105" actId="20577"/>
          <ac:spMkLst>
            <pc:docMk/>
            <pc:sldMk cId="1294405141" sldId="264"/>
            <ac:spMk id="2" creationId="{8D4DD5A8-A49D-5F3A-B8C4-00F484D89DC4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46:12.748" v="113" actId="20577"/>
        <pc:sldMkLst>
          <pc:docMk/>
          <pc:sldMk cId="1220237250" sldId="265"/>
        </pc:sldMkLst>
        <pc:spChg chg="mod">
          <ac:chgData name="Isabelle Paquette" userId="S::coordo@cdcdemirabel.com::1f36ffad-5ffb-4f16-b08d-91d762b22757" providerId="AD" clId="Web-{61CB184A-E30F-5184-AD4D-36D17B932CCE}" dt="2023-10-17T14:40:02.975" v="58" actId="14100"/>
          <ac:spMkLst>
            <pc:docMk/>
            <pc:sldMk cId="1220237250" sldId="265"/>
            <ac:spMk id="2" creationId="{84064237-5911-FCEE-527A-756FED58666B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46:12.748" v="113" actId="20577"/>
          <ac:spMkLst>
            <pc:docMk/>
            <pc:sldMk cId="1220237250" sldId="265"/>
            <ac:spMk id="3" creationId="{86F8FC8A-60C2-5FBB-4E48-53AFF02F3A1E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57:12.431" v="229" actId="20577"/>
        <pc:sldMkLst>
          <pc:docMk/>
          <pc:sldMk cId="4159448244" sldId="266"/>
        </pc:sldMkLst>
        <pc:spChg chg="mod">
          <ac:chgData name="Isabelle Paquette" userId="S::coordo@cdcdemirabel.com::1f36ffad-5ffb-4f16-b08d-91d762b22757" providerId="AD" clId="Web-{61CB184A-E30F-5184-AD4D-36D17B932CCE}" dt="2023-10-17T14:55:44.398" v="212" actId="14100"/>
          <ac:spMkLst>
            <pc:docMk/>
            <pc:sldMk cId="4159448244" sldId="266"/>
            <ac:spMk id="2" creationId="{F589009F-1192-AFD1-8B0B-823DF47018BD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57:12.431" v="229" actId="20577"/>
          <ac:spMkLst>
            <pc:docMk/>
            <pc:sldMk cId="4159448244" sldId="266"/>
            <ac:spMk id="3" creationId="{F07C479F-590C-630A-27AF-46C59091B045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5:01:33.920" v="267" actId="20577"/>
        <pc:sldMkLst>
          <pc:docMk/>
          <pc:sldMk cId="1557503078" sldId="267"/>
        </pc:sldMkLst>
        <pc:spChg chg="mod">
          <ac:chgData name="Isabelle Paquette" userId="S::coordo@cdcdemirabel.com::1f36ffad-5ffb-4f16-b08d-91d762b22757" providerId="AD" clId="Web-{61CB184A-E30F-5184-AD4D-36D17B932CCE}" dt="2023-10-17T14:58:53.699" v="237" actId="1076"/>
          <ac:spMkLst>
            <pc:docMk/>
            <pc:sldMk cId="1557503078" sldId="267"/>
            <ac:spMk id="2" creationId="{2AF1C605-D10D-F46C-2BC9-7FAEF3F4CFAD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5:01:33.920" v="267" actId="20577"/>
          <ac:spMkLst>
            <pc:docMk/>
            <pc:sldMk cId="1557503078" sldId="267"/>
            <ac:spMk id="3" creationId="{F7A11AD2-6D97-B1F0-FD4F-476BE99CED9A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52:49.364" v="181" actId="1076"/>
        <pc:sldMkLst>
          <pc:docMk/>
          <pc:sldMk cId="1876906377" sldId="268"/>
        </pc:sldMkLst>
        <pc:spChg chg="mod">
          <ac:chgData name="Isabelle Paquette" userId="S::coordo@cdcdemirabel.com::1f36ffad-5ffb-4f16-b08d-91d762b22757" providerId="AD" clId="Web-{61CB184A-E30F-5184-AD4D-36D17B932CCE}" dt="2023-10-17T14:51:58.504" v="171" actId="14100"/>
          <ac:spMkLst>
            <pc:docMk/>
            <pc:sldMk cId="1876906377" sldId="268"/>
            <ac:spMk id="2" creationId="{3E3AB07C-94BA-CFDA-7C70-616FE28D16A2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52:49.364" v="181" actId="1076"/>
          <ac:spMkLst>
            <pc:docMk/>
            <pc:sldMk cId="1876906377" sldId="268"/>
            <ac:spMk id="3" creationId="{7A3CF0E7-0C00-9957-5555-87BF97A89621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53:21.255" v="187" actId="20577"/>
        <pc:sldMkLst>
          <pc:docMk/>
          <pc:sldMk cId="2924509250" sldId="269"/>
        </pc:sldMkLst>
        <pc:spChg chg="mod">
          <ac:chgData name="Isabelle Paquette" userId="S::coordo@cdcdemirabel.com::1f36ffad-5ffb-4f16-b08d-91d762b22757" providerId="AD" clId="Web-{61CB184A-E30F-5184-AD4D-36D17B932CCE}" dt="2023-10-17T14:53:07.286" v="183" actId="14100"/>
          <ac:spMkLst>
            <pc:docMk/>
            <pc:sldMk cId="2924509250" sldId="269"/>
            <ac:spMk id="2" creationId="{1F723CA8-675F-96AA-D8D7-284BD779E8F3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53:21.255" v="187" actId="20577"/>
          <ac:spMkLst>
            <pc:docMk/>
            <pc:sldMk cId="2924509250" sldId="269"/>
            <ac:spMk id="3" creationId="{5D9F4BA3-451B-EC66-5ADA-700953A59B2D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57:36.353" v="233" actId="20577"/>
        <pc:sldMkLst>
          <pc:docMk/>
          <pc:sldMk cId="2044549632" sldId="271"/>
        </pc:sldMkLst>
        <pc:spChg chg="mod">
          <ac:chgData name="Isabelle Paquette" userId="S::coordo@cdcdemirabel.com::1f36ffad-5ffb-4f16-b08d-91d762b22757" providerId="AD" clId="Web-{61CB184A-E30F-5184-AD4D-36D17B932CCE}" dt="2023-10-17T14:57:26.838" v="231" actId="20577"/>
          <ac:spMkLst>
            <pc:docMk/>
            <pc:sldMk cId="2044549632" sldId="271"/>
            <ac:spMk id="2" creationId="{2D995AE9-4439-4726-8C1D-D5744B3BA1C0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57:36.353" v="233" actId="20577"/>
          <ac:spMkLst>
            <pc:docMk/>
            <pc:sldMk cId="2044549632" sldId="271"/>
            <ac:spMk id="3" creationId="{C50AF35E-8D2B-42C1-9CCD-6370F46B43D8}"/>
          </ac:spMkLst>
        </pc:spChg>
      </pc:sldChg>
      <pc:sldChg chg="modSp">
        <pc:chgData name="Isabelle Paquette" userId="S::coordo@cdcdemirabel.com::1f36ffad-5ffb-4f16-b08d-91d762b22757" providerId="AD" clId="Web-{61CB184A-E30F-5184-AD4D-36D17B932CCE}" dt="2023-10-17T14:57:57.354" v="236" actId="20577"/>
        <pc:sldMkLst>
          <pc:docMk/>
          <pc:sldMk cId="1233971616" sldId="272"/>
        </pc:sldMkLst>
        <pc:spChg chg="mod">
          <ac:chgData name="Isabelle Paquette" userId="S::coordo@cdcdemirabel.com::1f36ffad-5ffb-4f16-b08d-91d762b22757" providerId="AD" clId="Web-{61CB184A-E30F-5184-AD4D-36D17B932CCE}" dt="2023-10-17T14:57:44.650" v="234" actId="20577"/>
          <ac:spMkLst>
            <pc:docMk/>
            <pc:sldMk cId="1233971616" sldId="272"/>
            <ac:spMk id="2" creationId="{9893F254-0717-009B-07EC-CD354329E580}"/>
          </ac:spMkLst>
        </pc:spChg>
        <pc:spChg chg="mod">
          <ac:chgData name="Isabelle Paquette" userId="S::coordo@cdcdemirabel.com::1f36ffad-5ffb-4f16-b08d-91d762b22757" providerId="AD" clId="Web-{61CB184A-E30F-5184-AD4D-36D17B932CCE}" dt="2023-10-17T14:57:57.354" v="236" actId="20577"/>
          <ac:spMkLst>
            <pc:docMk/>
            <pc:sldMk cId="1233971616" sldId="272"/>
            <ac:spMk id="3" creationId="{7BA508F8-BF33-C784-8DEE-B9AF593A9D00}"/>
          </ac:spMkLst>
        </pc:spChg>
      </pc:sldChg>
    </pc:docChg>
  </pc:docChgLst>
  <pc:docChgLst>
    <pc:chgData name="Anick Lorrain" userId="S::direction@cdcdemirabel.com::e4b74906-8679-4980-938c-5cfba121ea4b" providerId="AD" clId="Web-{BAC58507-CA42-B5C6-8D31-EFDC683C10F0}"/>
    <pc:docChg chg="modSld">
      <pc:chgData name="Anick Lorrain" userId="S::direction@cdcdemirabel.com::e4b74906-8679-4980-938c-5cfba121ea4b" providerId="AD" clId="Web-{BAC58507-CA42-B5C6-8D31-EFDC683C10F0}" dt="2023-10-17T15:04:14.512" v="8" actId="20577"/>
      <pc:docMkLst>
        <pc:docMk/>
      </pc:docMkLst>
      <pc:sldChg chg="modSp">
        <pc:chgData name="Anick Lorrain" userId="S::direction@cdcdemirabel.com::e4b74906-8679-4980-938c-5cfba121ea4b" providerId="AD" clId="Web-{BAC58507-CA42-B5C6-8D31-EFDC683C10F0}" dt="2023-10-17T14:49:37.265" v="3" actId="20577"/>
        <pc:sldMkLst>
          <pc:docMk/>
          <pc:sldMk cId="345140178" sldId="257"/>
        </pc:sldMkLst>
        <pc:spChg chg="mod">
          <ac:chgData name="Anick Lorrain" userId="S::direction@cdcdemirabel.com::e4b74906-8679-4980-938c-5cfba121ea4b" providerId="AD" clId="Web-{BAC58507-CA42-B5C6-8D31-EFDC683C10F0}" dt="2023-10-17T14:49:37.265" v="3" actId="20577"/>
          <ac:spMkLst>
            <pc:docMk/>
            <pc:sldMk cId="345140178" sldId="257"/>
            <ac:spMk id="4" creationId="{70E56B5F-2540-9912-83C0-90B03E3188FB}"/>
          </ac:spMkLst>
        </pc:spChg>
      </pc:sldChg>
      <pc:sldChg chg="modSp">
        <pc:chgData name="Anick Lorrain" userId="S::direction@cdcdemirabel.com::e4b74906-8679-4980-938c-5cfba121ea4b" providerId="AD" clId="Web-{BAC58507-CA42-B5C6-8D31-EFDC683C10F0}" dt="2023-10-17T14:50:38.922" v="6" actId="20577"/>
        <pc:sldMkLst>
          <pc:docMk/>
          <pc:sldMk cId="1220237250" sldId="265"/>
        </pc:sldMkLst>
        <pc:spChg chg="mod">
          <ac:chgData name="Anick Lorrain" userId="S::direction@cdcdemirabel.com::e4b74906-8679-4980-938c-5cfba121ea4b" providerId="AD" clId="Web-{BAC58507-CA42-B5C6-8D31-EFDC683C10F0}" dt="2023-10-17T14:50:38.922" v="6" actId="20577"/>
          <ac:spMkLst>
            <pc:docMk/>
            <pc:sldMk cId="1220237250" sldId="265"/>
            <ac:spMk id="3" creationId="{86F8FC8A-60C2-5FBB-4E48-53AFF02F3A1E}"/>
          </ac:spMkLst>
        </pc:spChg>
      </pc:sldChg>
      <pc:sldChg chg="modSp">
        <pc:chgData name="Anick Lorrain" userId="S::direction@cdcdemirabel.com::e4b74906-8679-4980-938c-5cfba121ea4b" providerId="AD" clId="Web-{BAC58507-CA42-B5C6-8D31-EFDC683C10F0}" dt="2023-10-17T15:04:14.512" v="8" actId="20577"/>
        <pc:sldMkLst>
          <pc:docMk/>
          <pc:sldMk cId="4159448244" sldId="266"/>
        </pc:sldMkLst>
        <pc:spChg chg="mod">
          <ac:chgData name="Anick Lorrain" userId="S::direction@cdcdemirabel.com::e4b74906-8679-4980-938c-5cfba121ea4b" providerId="AD" clId="Web-{BAC58507-CA42-B5C6-8D31-EFDC683C10F0}" dt="2023-10-17T15:04:14.512" v="8" actId="20577"/>
          <ac:spMkLst>
            <pc:docMk/>
            <pc:sldMk cId="4159448244" sldId="266"/>
            <ac:spMk id="3" creationId="{F07C479F-590C-630A-27AF-46C59091B045}"/>
          </ac:spMkLst>
        </pc:spChg>
      </pc:sldChg>
    </pc:docChg>
  </pc:docChgLst>
  <pc:docChgLst>
    <pc:chgData name="Isabelle Paquette" userId="S::coordo@cdcdemirabel.com::1f36ffad-5ffb-4f16-b08d-91d762b22757" providerId="AD" clId="Web-{E5EBC946-D457-D994-C314-33E429A9FF09}"/>
    <pc:docChg chg="sldOrd">
      <pc:chgData name="Isabelle Paquette" userId="S::coordo@cdcdemirabel.com::1f36ffad-5ffb-4f16-b08d-91d762b22757" providerId="AD" clId="Web-{E5EBC946-D457-D994-C314-33E429A9FF09}" dt="2023-10-18T13:12:10.608" v="0"/>
      <pc:docMkLst>
        <pc:docMk/>
      </pc:docMkLst>
      <pc:sldChg chg="ord">
        <pc:chgData name="Isabelle Paquette" userId="S::coordo@cdcdemirabel.com::1f36ffad-5ffb-4f16-b08d-91d762b22757" providerId="AD" clId="Web-{E5EBC946-D457-D994-C314-33E429A9FF09}" dt="2023-10-18T13:12:10.608" v="0"/>
        <pc:sldMkLst>
          <pc:docMk/>
          <pc:sldMk cId="1388876902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A186A8-AD31-CD92-313E-F00AC886C1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D90A17-84DC-1889-CDCD-34D6525A2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AD78E-FDAD-2163-4AA4-65F07E02F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982CF0-ABA4-0125-D8D9-7E8DD838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CFFC4B-5F73-5BE2-F692-9C9BAFC01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555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69D412-64E7-B3A2-AF0E-D7EF3AB6E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E03024-2193-81FC-3547-443A05DEC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35E405-8F77-4226-54D3-99C4EBAA6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E511B8-02BC-DE24-6D57-6A9B027A6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38CA30-FC54-39C9-39D1-2599D595E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48215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0DA67C5-A704-ECDC-C1F0-051BF41C48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B0C3B51-5A76-8B3E-150F-7BAE50664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10B0A1-0F7B-D439-C6E5-2699A0764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E6D165-3129-D05D-6CC7-BF12B36AC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2FCB26-395D-92C0-8C1C-D83CEE01E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80052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9DC11A-7942-6164-FE41-44134EAD1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AB55B9-1E05-9CDE-101F-738901121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A86816-B665-D408-D4B0-4F56659DF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1171BE-C163-2BF5-877C-D99943171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7055F4-A0DE-A7A4-9930-AD3860BD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21691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A7A0B1-3096-88DB-B1D6-07C6FBD56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745E6C-9DA8-A226-AA49-15DA67738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58620D-68B6-EF23-A178-E4A7FE2B2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F101B4-8421-DCC0-48A3-3CF8181D4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1AF2D7-F94E-8984-826D-CDBCC034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84506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5BE7BB-C382-71B5-DBC0-9728D74FD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152FEA-F9A3-4FAC-71CD-26B277F222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1784396-BCFF-AA4B-C9F3-881F3895E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895520-23AE-57A1-318B-0838D90A4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DF32149-634C-DF09-AD76-9EB7DD5DE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9D7488-89C0-003A-28C1-2E0F27A2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2127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577E28-DCC9-95A3-7DC0-5CF09B4F1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AC9728-5E71-02F0-DF1F-456D9A997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1007B57-3049-2998-55F6-13C6824C7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616E1C0-81CF-711A-8C9C-408A55AC7E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85BC8D1-E6B3-CEBC-A762-93E314A2A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1D06084-9123-F963-6255-A479EE59D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52A35E-96D4-D041-7C2F-09038D5F8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8AF8EDE-1F4C-54BE-1D3A-C4E82BBD8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7146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35EC6A-9E73-8680-54E7-C3E29C739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079533B-DFFC-D729-AE71-7E9095E60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958196-429D-EB7F-F36C-C6279830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D5B0E7A-1D34-6449-EBD2-E88C44BBD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8791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C483811-E1E6-DDD2-6C13-A972B4E2C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1C19FC-E28B-D570-03A6-B1F618B3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43EF5FE-5560-186D-6419-290335BD6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545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6083A8-7C21-ABBE-7843-88DAAC8DD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093B24-7DFC-97BD-D4B6-5C320D4CC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B3D6D9-8D36-9B19-F9DA-9C4B8A28A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CD9495-4F08-1B84-405C-50658EA7A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CD96D4-B2AE-03F6-FDA6-AC83A825B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D25423-9CBB-AF45-A8E7-0095672AE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68726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DDDD6B-4E8F-A5DB-0F60-E7F1A66F2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D1B3E09-E4C5-9BA5-B829-334C23843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A6358C-0C11-E1E8-58EA-1381FADF7F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6C2C50-7370-AC11-8415-3A548EC16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3230F3-1132-10FD-94C0-120E4EFAE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A00489-5933-1AAC-8160-360C62F1C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38360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64A279D-6763-DB32-CA62-F47E2326B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37C5FC-D25E-5D6F-7D92-7EA980569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20313C-4604-A6A6-9ECF-58F42631EC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E48EB-4490-4FE5-9956-9462858F036D}" type="datetimeFigureOut">
              <a:rPr lang="fr-CA" smtClean="0"/>
              <a:t>2023-10-18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1A1507-3746-698F-16FE-5D556CCE57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08AD7-3FC9-6262-196D-4EAB637760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A8177-596A-41EE-9CF8-19399AECAFD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7195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file:///C:/Users/IsabellePaquette/Downloads/Exemple%20PV.pdf" TargetMode="External"/><Relationship Id="rId2" Type="http://schemas.openxmlformats.org/officeDocument/2006/relationships/hyperlink" Target="file:///C:/Users/IsabellePaquette/Downloads/Exemple%20CR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coordo@cdcdemirabe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0E8141-208C-A59B-FD3F-43B754751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7305726" cy="7754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r-CA" b="1">
                <a:latin typeface="Times New Roman"/>
                <a:cs typeface="Times New Roman"/>
              </a:rPr>
              <a:t>Comment écrire un procès-verbal et un compte-rendu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CD46771-2C14-FBCF-58AD-919BACF43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6253" y="1878359"/>
            <a:ext cx="4942280" cy="3101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3005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0339EE9-5436-4860-BBFC-7CD7C90D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0"/>
            <a:ext cx="7537705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E3AB07C-94BA-CFDA-7C70-616FE28D1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484" y="1065749"/>
            <a:ext cx="4547095" cy="4726502"/>
          </a:xfrm>
        </p:spPr>
        <p:txBody>
          <a:bodyPr>
            <a:normAutofit/>
          </a:bodyPr>
          <a:lstStyle/>
          <a:p>
            <a:r>
              <a:rPr lang="fr-CA" u="sng"/>
              <a:t>LE PROCÈS-VERBAL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3CF0E7-0C00-9957-5555-87BF97A89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801" y="1632551"/>
            <a:ext cx="6585856" cy="4161376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fr-CA" sz="1300"/>
          </a:p>
          <a:p>
            <a:r>
              <a:rPr lang="fr-CA" sz="1800">
                <a:latin typeface="Times New Roman"/>
                <a:cs typeface="Times New Roman"/>
              </a:rPr>
              <a:t>Présentées sous forme d’extrait, les résolutions comprennent les éléments suivants :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un en-tête (spécifiant qu’il s’agit de l’extrait du procès-verbal de la  réunion du (comité) de (institution), tenue le X, au local X) ;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un titre, souligné ;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résolution numéro (année-sigle-chiffre de la décision, ex. : 94-CG129), en majuscules et souligné ;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la série des « attendu » ou « considérant » ;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« Sur proposition de (nom de la personne), appuyée par (nom de la personne) : » • « IL EST PROPOSÉ QUE LE (nom du comité) : »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texte de la décision ;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vers la marge de droite, inscrire « ADOPTÉE À L’UNANIMITÉ ».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NB : Si l’adoption se produit sur un vote partagé, inscrire 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« ADOPTÉE À LA MAJORITÉ », placer en-dessous le résultat du vote, soit les pours, les contre et les abstentions.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signature de la personne qui préside ou de la personne qui agit à titre de secrétaire d’assemblée, selon ce qui a été choisi ;</a:t>
            </a:r>
          </a:p>
          <a:p>
            <a:pPr lvl="1"/>
            <a:r>
              <a:rPr lang="fr-CA" sz="1800">
                <a:latin typeface="Times New Roman"/>
                <a:cs typeface="Times New Roman"/>
              </a:rPr>
              <a:t>mention de copie conforme, avec la date de la rédaction de la résolution</a:t>
            </a:r>
          </a:p>
          <a:p>
            <a:endParaRPr lang="fr-CA" sz="1300"/>
          </a:p>
        </p:txBody>
      </p:sp>
    </p:spTree>
    <p:extLst>
      <p:ext uri="{BB962C8B-B14F-4D97-AF65-F5344CB8AC3E}">
        <p14:creationId xmlns:p14="http://schemas.microsoft.com/office/powerpoint/2010/main" val="1876906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F723CA8-675F-96AA-D8D7-284BD779E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836885" cy="5431376"/>
          </a:xfrm>
        </p:spPr>
        <p:txBody>
          <a:bodyPr>
            <a:normAutofit/>
          </a:bodyPr>
          <a:lstStyle/>
          <a:p>
            <a:r>
              <a:rPr lang="fr-CA" u="sng"/>
              <a:t>LE PROCÈS-VERBAL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9F4BA3-451B-EC66-5ADA-700953A59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endParaRPr lang="fr-CA" sz="2000"/>
          </a:p>
          <a:p>
            <a:r>
              <a:rPr lang="fr-CA" sz="2200">
                <a:latin typeface="Times New Roman"/>
                <a:cs typeface="Times New Roman"/>
              </a:rPr>
              <a:t>Dans le procès-verbal, la résolution se présente comme suit :</a:t>
            </a:r>
          </a:p>
          <a:p>
            <a:pPr marL="0" indent="0">
              <a:buNone/>
            </a:pPr>
            <a:endParaRPr lang="fr-CA" sz="2200">
              <a:latin typeface="Times New Roman"/>
              <a:cs typeface="Times New Roman"/>
            </a:endParaRPr>
          </a:p>
          <a:p>
            <a:pPr lvl="1"/>
            <a:r>
              <a:rPr lang="fr-CA" sz="2200">
                <a:latin typeface="Times New Roman"/>
                <a:cs typeface="Times New Roman"/>
              </a:rPr>
              <a:t>le numéro, en majuscules et souligné ;</a:t>
            </a:r>
          </a:p>
          <a:p>
            <a:pPr lvl="1"/>
            <a:r>
              <a:rPr lang="fr-CA" sz="2200">
                <a:latin typeface="Times New Roman"/>
                <a:cs typeface="Times New Roman"/>
              </a:rPr>
              <a:t>les « Attendu » ou « Considérant » sont inscrits ou non, selon le souhait de l’assemblée ;</a:t>
            </a:r>
          </a:p>
          <a:p>
            <a:pPr lvl="1"/>
            <a:r>
              <a:rPr lang="fr-CA" sz="2200">
                <a:latin typeface="Times New Roman"/>
                <a:cs typeface="Times New Roman"/>
              </a:rPr>
              <a:t>toutes les informations précitées, jusqu’à la mention d’adoption inclusivement</a:t>
            </a:r>
          </a:p>
          <a:p>
            <a:endParaRPr lang="fr-CA" sz="2000"/>
          </a:p>
        </p:txBody>
      </p:sp>
    </p:spTree>
    <p:extLst>
      <p:ext uri="{BB962C8B-B14F-4D97-AF65-F5344CB8AC3E}">
        <p14:creationId xmlns:p14="http://schemas.microsoft.com/office/powerpoint/2010/main" val="2924509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95408913-B323-422F-B521-2957A5B7F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92" y="0"/>
            <a:ext cx="7299977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89009F-1192-AFD1-8B0B-823DF4701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80" y="1065749"/>
            <a:ext cx="5666620" cy="4726502"/>
          </a:xfrm>
        </p:spPr>
        <p:txBody>
          <a:bodyPr>
            <a:normAutofit/>
          </a:bodyPr>
          <a:lstStyle/>
          <a:p>
            <a:r>
              <a:rPr lang="fr-CA" u="sng">
                <a:latin typeface="Times New Roman"/>
                <a:cs typeface="Times New Roman"/>
              </a:rPr>
              <a:t>LE PROCÈS-VERBAL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7C479F-590C-630A-27AF-46C59091B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880" y="265790"/>
            <a:ext cx="6198539" cy="6677184"/>
          </a:xfrm>
        </p:spPr>
        <p:txBody>
          <a:bodyPr anchor="ctr">
            <a:normAutofit fontScale="92500"/>
          </a:bodyPr>
          <a:lstStyle/>
          <a:p>
            <a:pPr algn="just"/>
            <a:r>
              <a:rPr lang="fr-CA" sz="2400">
                <a:latin typeface="Times New Roman"/>
                <a:cs typeface="Times New Roman"/>
              </a:rPr>
              <a:t>Il est important de se rappeler qu’une demande de discussion en comité plénier signifie généralement que les propos tenus pendant ce mode de fonctionnement ne figureront pas au procès-verbal. </a:t>
            </a:r>
            <a:endParaRPr lang="fr-CA">
              <a:latin typeface="Calibri" panose="020F0502020204030204"/>
              <a:cs typeface="Calibri" panose="020F0502020204030204"/>
            </a:endParaRPr>
          </a:p>
          <a:p>
            <a:pPr algn="just"/>
            <a:endParaRPr lang="fr-CA" sz="2400">
              <a:latin typeface="Times New Roman"/>
              <a:cs typeface="Times New Roman"/>
            </a:endParaRPr>
          </a:p>
          <a:p>
            <a:pPr algn="just"/>
            <a:r>
              <a:rPr lang="fr-CA" sz="2400">
                <a:latin typeface="Times New Roman"/>
                <a:cs typeface="Times New Roman"/>
              </a:rPr>
              <a:t>Quand le comité plénier est clos, la personne qui dirige l’assemblée peut en résumer la teneur ou en souligner la conclusion afin que cela soit indiqué au procès-verbal. </a:t>
            </a:r>
            <a:endParaRPr lang="fr-CA">
              <a:latin typeface="Calibri" panose="020F0502020204030204"/>
              <a:cs typeface="Calibri"/>
            </a:endParaRPr>
          </a:p>
          <a:p>
            <a:pPr algn="just"/>
            <a:endParaRPr lang="fr-CA" sz="2400">
              <a:latin typeface="Times New Roman"/>
              <a:cs typeface="Times New Roman"/>
            </a:endParaRPr>
          </a:p>
          <a:p>
            <a:pPr algn="just"/>
            <a:r>
              <a:rPr lang="fr-CA" sz="2400">
                <a:latin typeface="Times New Roman"/>
                <a:cs typeface="Times New Roman"/>
              </a:rPr>
              <a:t>Si l’assemblée utilise cette procédure, entendez-vous immédiatement avec la personne qui dirige l’assemblée sur les notes à prendre. Le huis clos est décrété dans le cas où des propos pourraient causer préjudice à une personne, un groupe ou un organisme. </a:t>
            </a:r>
            <a:endParaRPr lang="fr-CA">
              <a:cs typeface="Calibri"/>
            </a:endParaRPr>
          </a:p>
          <a:p>
            <a:pPr marL="0" indent="0" algn="just">
              <a:buNone/>
            </a:pPr>
            <a:endParaRPr lang="fr-CA" sz="2400">
              <a:latin typeface="Times New Roman"/>
              <a:cs typeface="Times New Roman"/>
            </a:endParaRPr>
          </a:p>
          <a:p>
            <a:pPr algn="just"/>
            <a:r>
              <a:rPr lang="fr-CA" sz="2400">
                <a:latin typeface="Times New Roman"/>
                <a:cs typeface="Times New Roman"/>
              </a:rPr>
              <a:t>Toute personne présente à un huis clos est tenue à la confidentialité et aucune note ne doit être prise.</a:t>
            </a:r>
          </a:p>
          <a:p>
            <a:endParaRPr lang="fr-CA" sz="1700"/>
          </a:p>
        </p:txBody>
      </p:sp>
    </p:spTree>
    <p:extLst>
      <p:ext uri="{BB962C8B-B14F-4D97-AF65-F5344CB8AC3E}">
        <p14:creationId xmlns:p14="http://schemas.microsoft.com/office/powerpoint/2010/main" val="4159448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0339EE9-5436-4860-BBFC-7CD7C90D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0"/>
            <a:ext cx="7537705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D995AE9-4439-4726-8C1D-D5744B3BA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484" y="1065749"/>
            <a:ext cx="3748810" cy="4726502"/>
          </a:xfrm>
        </p:spPr>
        <p:txBody>
          <a:bodyPr>
            <a:normAutofit/>
          </a:bodyPr>
          <a:lstStyle/>
          <a:p>
            <a:r>
              <a:rPr lang="fr-CA" u="sng">
                <a:latin typeface="Times New Roman"/>
                <a:cs typeface="Times New Roman"/>
              </a:rPr>
              <a:t>Références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0AF35E-8D2B-42C1-9CCD-6370F46B4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0" y="713313"/>
            <a:ext cx="4953000" cy="5431376"/>
          </a:xfrm>
        </p:spPr>
        <p:txBody>
          <a:bodyPr anchor="ctr">
            <a:normAutofit/>
          </a:bodyPr>
          <a:lstStyle/>
          <a:p>
            <a:r>
              <a:rPr lang="fr-CA" sz="2400">
                <a:latin typeface="Times New Roman"/>
                <a:cs typeface="Times New Roman"/>
                <a:hlinkClick r:id="rId2"/>
              </a:rPr>
              <a:t>Exemple Compte-RENDU.pdf</a:t>
            </a:r>
            <a:endParaRPr lang="fr-CA" sz="2400">
              <a:latin typeface="Times New Roman"/>
              <a:cs typeface="Times New Roman"/>
            </a:endParaRPr>
          </a:p>
          <a:p>
            <a:endParaRPr lang="fr-CA" sz="2400">
              <a:latin typeface="Times New Roman"/>
              <a:cs typeface="Times New Roman"/>
            </a:endParaRPr>
          </a:p>
          <a:p>
            <a:r>
              <a:rPr lang="fr-CA" sz="2400">
                <a:latin typeface="Times New Roman"/>
                <a:cs typeface="Times New Roman"/>
                <a:hlinkClick r:id="rId3"/>
              </a:rPr>
              <a:t>Exemple PROCÈS-VERBAL.pdf</a:t>
            </a:r>
            <a:endParaRPr lang="fr-CA"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44549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5408913-B323-422F-B521-2957A5B7F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92" y="0"/>
            <a:ext cx="7299977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893F254-0717-009B-07EC-CD354329E5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199" y="1065749"/>
            <a:ext cx="4953001" cy="4726502"/>
          </a:xfrm>
        </p:spPr>
        <p:txBody>
          <a:bodyPr>
            <a:normAutofit/>
          </a:bodyPr>
          <a:lstStyle/>
          <a:p>
            <a:r>
              <a:rPr lang="fr-CA">
                <a:latin typeface="Times New Roman"/>
                <a:cs typeface="Times New Roman"/>
              </a:rPr>
              <a:t>Questions??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A508F8-BF33-C784-8DEE-B9AF593A9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8022" y="713313"/>
            <a:ext cx="3815778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CA" sz="240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fr-CA" sz="2400">
                <a:latin typeface="Times New Roman"/>
                <a:cs typeface="Times New Roman"/>
              </a:rPr>
              <a:t>Isabelle Paquette</a:t>
            </a:r>
          </a:p>
          <a:p>
            <a:pPr marL="0" indent="0">
              <a:buNone/>
            </a:pPr>
            <a:r>
              <a:rPr lang="fr-CA" sz="2400">
                <a:latin typeface="Times New Roman"/>
                <a:cs typeface="Times New Roman"/>
              </a:rPr>
              <a:t>Agente de développement</a:t>
            </a:r>
          </a:p>
          <a:p>
            <a:pPr marL="0" indent="0">
              <a:buNone/>
            </a:pPr>
            <a:r>
              <a:rPr lang="fr-CA" sz="2400">
                <a:latin typeface="Times New Roman"/>
                <a:cs typeface="Times New Roman"/>
              </a:rPr>
              <a:t>CDC de Mirabel </a:t>
            </a:r>
          </a:p>
          <a:p>
            <a:pPr marL="0" indent="0">
              <a:buNone/>
            </a:pPr>
            <a:r>
              <a:rPr lang="fr-CA" sz="2400">
                <a:latin typeface="Times New Roman"/>
                <a:cs typeface="Times New Roman"/>
                <a:hlinkClick r:id="rId2"/>
              </a:rPr>
              <a:t>coordo@cdcdemirabel.com</a:t>
            </a:r>
            <a:endParaRPr lang="fr-CA" sz="240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fr-CA" sz="2400">
                <a:latin typeface="Times New Roman"/>
                <a:cs typeface="Times New Roman"/>
              </a:rPr>
              <a:t>450-848-6059 poste 2</a:t>
            </a:r>
          </a:p>
        </p:txBody>
      </p:sp>
    </p:spTree>
    <p:extLst>
      <p:ext uri="{BB962C8B-B14F-4D97-AF65-F5344CB8AC3E}">
        <p14:creationId xmlns:p14="http://schemas.microsoft.com/office/powerpoint/2010/main" val="1233971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ED894347-C9A9-4BFD-8A6D-05A2B0CDD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84ED281-4082-46F9-86EE-D78901367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"/>
            <a:ext cx="9379192" cy="4251280"/>
          </a:xfrm>
          <a:custGeom>
            <a:avLst/>
            <a:gdLst>
              <a:gd name="connsiteX0" fmla="*/ 9379192 w 9379192"/>
              <a:gd name="connsiteY0" fmla="*/ 3752527 h 3752527"/>
              <a:gd name="connsiteX1" fmla="*/ 3293459 w 9379192"/>
              <a:gd name="connsiteY1" fmla="*/ 3752527 h 3752527"/>
              <a:gd name="connsiteX2" fmla="*/ 3297156 w 9379192"/>
              <a:gd name="connsiteY2" fmla="*/ 3752055 h 3752527"/>
              <a:gd name="connsiteX3" fmla="*/ 3642095 w 9379192"/>
              <a:gd name="connsiteY3" fmla="*/ 3690141 h 3752527"/>
              <a:gd name="connsiteX4" fmla="*/ 2307659 w 9379192"/>
              <a:gd name="connsiteY4" fmla="*/ 3500267 h 3752527"/>
              <a:gd name="connsiteX5" fmla="*/ 2383194 w 9379192"/>
              <a:gd name="connsiteY5" fmla="*/ 3475501 h 3752527"/>
              <a:gd name="connsiteX6" fmla="*/ 2237161 w 9379192"/>
              <a:gd name="connsiteY6" fmla="*/ 3376437 h 3752527"/>
              <a:gd name="connsiteX7" fmla="*/ 1637924 w 9379192"/>
              <a:gd name="connsiteY7" fmla="*/ 3219585 h 3752527"/>
              <a:gd name="connsiteX8" fmla="*/ 2383194 w 9379192"/>
              <a:gd name="connsiteY8" fmla="*/ 2955415 h 3752527"/>
              <a:gd name="connsiteX9" fmla="*/ 1542249 w 9379192"/>
              <a:gd name="connsiteY9" fmla="*/ 2596307 h 3752527"/>
              <a:gd name="connsiteX10" fmla="*/ 1114221 w 9379192"/>
              <a:gd name="connsiteY10" fmla="*/ 2509625 h 3752527"/>
              <a:gd name="connsiteX11" fmla="*/ 2524191 w 9379192"/>
              <a:gd name="connsiteY11" fmla="*/ 2059708 h 3752527"/>
              <a:gd name="connsiteX12" fmla="*/ 238027 w 9379192"/>
              <a:gd name="connsiteY12" fmla="*/ 1836815 h 3752527"/>
              <a:gd name="connsiteX13" fmla="*/ 424343 w 9379192"/>
              <a:gd name="connsiteY13" fmla="*/ 1746006 h 3752527"/>
              <a:gd name="connsiteX14" fmla="*/ 1844384 w 9379192"/>
              <a:gd name="connsiteY14" fmla="*/ 1770772 h 3752527"/>
              <a:gd name="connsiteX15" fmla="*/ 2081058 w 9379192"/>
              <a:gd name="connsiteY15" fmla="*/ 1700602 h 3752527"/>
              <a:gd name="connsiteX16" fmla="*/ 1844384 w 9379192"/>
              <a:gd name="connsiteY16" fmla="*/ 1589154 h 3752527"/>
              <a:gd name="connsiteX17" fmla="*/ 922869 w 9379192"/>
              <a:gd name="connsiteY17" fmla="*/ 1506601 h 3752527"/>
              <a:gd name="connsiteX18" fmla="*/ 681160 w 9379192"/>
              <a:gd name="connsiteY18" fmla="*/ 1320855 h 3752527"/>
              <a:gd name="connsiteX19" fmla="*/ 273276 w 9379192"/>
              <a:gd name="connsiteY19" fmla="*/ 1106216 h 3752527"/>
              <a:gd name="connsiteX20" fmla="*/ 555269 w 9379192"/>
              <a:gd name="connsiteY20" fmla="*/ 928727 h 3752527"/>
              <a:gd name="connsiteX21" fmla="*/ 97029 w 9379192"/>
              <a:gd name="connsiteY21" fmla="*/ 664555 h 3752527"/>
              <a:gd name="connsiteX22" fmla="*/ 227955 w 9379192"/>
              <a:gd name="connsiteY22" fmla="*/ 317831 h 3752527"/>
              <a:gd name="connsiteX23" fmla="*/ 998402 w 9379192"/>
              <a:gd name="connsiteY23" fmla="*/ 235277 h 3752527"/>
              <a:gd name="connsiteX24" fmla="*/ 2030701 w 9379192"/>
              <a:gd name="connsiteY24" fmla="*/ 115575 h 3752527"/>
              <a:gd name="connsiteX25" fmla="*/ 3068036 w 9379192"/>
              <a:gd name="connsiteY25" fmla="*/ 12383 h 3752527"/>
              <a:gd name="connsiteX26" fmla="*/ 4105370 w 9379192"/>
              <a:gd name="connsiteY26" fmla="*/ 12383 h 3752527"/>
              <a:gd name="connsiteX27" fmla="*/ 4402472 w 9379192"/>
              <a:gd name="connsiteY27" fmla="*/ 20638 h 3752527"/>
              <a:gd name="connsiteX28" fmla="*/ 4407507 w 9379192"/>
              <a:gd name="connsiteY28" fmla="*/ 20638 h 3752527"/>
              <a:gd name="connsiteX29" fmla="*/ 5696622 w 9379192"/>
              <a:gd name="connsiteY29" fmla="*/ 57788 h 3752527"/>
              <a:gd name="connsiteX30" fmla="*/ 6175004 w 9379192"/>
              <a:gd name="connsiteY30" fmla="*/ 61915 h 3752527"/>
              <a:gd name="connsiteX31" fmla="*/ 7212339 w 9379192"/>
              <a:gd name="connsiteY31" fmla="*/ 66042 h 3752527"/>
              <a:gd name="connsiteX32" fmla="*/ 8244638 w 9379192"/>
              <a:gd name="connsiteY32" fmla="*/ 49532 h 3752527"/>
              <a:gd name="connsiteX33" fmla="*/ 9292044 w 9379192"/>
              <a:gd name="connsiteY33" fmla="*/ 0 h 3752527"/>
              <a:gd name="connsiteX34" fmla="*/ 9379192 w 9379192"/>
              <a:gd name="connsiteY34" fmla="*/ 2762 h 375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379192" h="3752527">
                <a:moveTo>
                  <a:pt x="9379192" y="3752527"/>
                </a:moveTo>
                <a:lnTo>
                  <a:pt x="3293459" y="3752527"/>
                </a:lnTo>
                <a:lnTo>
                  <a:pt x="3297156" y="3752055"/>
                </a:lnTo>
                <a:cubicBezTo>
                  <a:pt x="3412975" y="3736577"/>
                  <a:pt x="3551454" y="3714906"/>
                  <a:pt x="3642095" y="3690141"/>
                </a:cubicBezTo>
                <a:cubicBezTo>
                  <a:pt x="3380244" y="3686012"/>
                  <a:pt x="2347945" y="3529162"/>
                  <a:pt x="2307659" y="3500267"/>
                </a:cubicBezTo>
                <a:cubicBezTo>
                  <a:pt x="2327803" y="3492012"/>
                  <a:pt x="2358017" y="3483757"/>
                  <a:pt x="2383194" y="3475501"/>
                </a:cubicBezTo>
                <a:cubicBezTo>
                  <a:pt x="2327803" y="3450736"/>
                  <a:pt x="2282482" y="3421842"/>
                  <a:pt x="2237161" y="3376437"/>
                </a:cubicBezTo>
                <a:cubicBezTo>
                  <a:pt x="2091129" y="3223714"/>
                  <a:pt x="1844384" y="3277374"/>
                  <a:pt x="1637924" y="3219585"/>
                </a:cubicBezTo>
                <a:cubicBezTo>
                  <a:pt x="1768850" y="2897627"/>
                  <a:pt x="2116307" y="3017329"/>
                  <a:pt x="2383194" y="2955415"/>
                </a:cubicBezTo>
                <a:cubicBezTo>
                  <a:pt x="1683245" y="2765541"/>
                  <a:pt x="1819207" y="2666477"/>
                  <a:pt x="1542249" y="2596307"/>
                </a:cubicBezTo>
                <a:cubicBezTo>
                  <a:pt x="1194791" y="2509625"/>
                  <a:pt x="1114221" y="2509625"/>
                  <a:pt x="1114221" y="2509625"/>
                </a:cubicBezTo>
                <a:cubicBezTo>
                  <a:pt x="1522105" y="2245455"/>
                  <a:pt x="2010559" y="2530264"/>
                  <a:pt x="2524191" y="2059708"/>
                </a:cubicBezTo>
                <a:cubicBezTo>
                  <a:pt x="2030701" y="1993667"/>
                  <a:pt x="555269" y="1960645"/>
                  <a:pt x="238027" y="1836815"/>
                </a:cubicBezTo>
                <a:cubicBezTo>
                  <a:pt x="358880" y="1882219"/>
                  <a:pt x="368952" y="1746006"/>
                  <a:pt x="424343" y="1746006"/>
                </a:cubicBezTo>
                <a:cubicBezTo>
                  <a:pt x="892655" y="1741879"/>
                  <a:pt x="1371037" y="1820305"/>
                  <a:pt x="1844384" y="1770772"/>
                </a:cubicBezTo>
                <a:cubicBezTo>
                  <a:pt x="1929989" y="1766645"/>
                  <a:pt x="2065951" y="1803793"/>
                  <a:pt x="2081058" y="1700602"/>
                </a:cubicBezTo>
                <a:cubicBezTo>
                  <a:pt x="2096164" y="1572644"/>
                  <a:pt x="1919919" y="1601537"/>
                  <a:pt x="1844384" y="1589154"/>
                </a:cubicBezTo>
                <a:cubicBezTo>
                  <a:pt x="1537212" y="1547877"/>
                  <a:pt x="1235076" y="1531367"/>
                  <a:pt x="922869" y="1506601"/>
                </a:cubicBezTo>
                <a:cubicBezTo>
                  <a:pt x="791943" y="1494218"/>
                  <a:pt x="630804" y="1518984"/>
                  <a:pt x="681160" y="1320855"/>
                </a:cubicBezTo>
                <a:cubicBezTo>
                  <a:pt x="640874" y="1130983"/>
                  <a:pt x="399166" y="1197025"/>
                  <a:pt x="273276" y="1106216"/>
                </a:cubicBezTo>
                <a:cubicBezTo>
                  <a:pt x="333703" y="998897"/>
                  <a:pt x="504913" y="1073196"/>
                  <a:pt x="555269" y="928727"/>
                </a:cubicBezTo>
                <a:cubicBezTo>
                  <a:pt x="313560" y="974131"/>
                  <a:pt x="338738" y="660428"/>
                  <a:pt x="97029" y="664555"/>
                </a:cubicBezTo>
                <a:cubicBezTo>
                  <a:pt x="-104395" y="478810"/>
                  <a:pt x="41638" y="388001"/>
                  <a:pt x="227955" y="317831"/>
                </a:cubicBezTo>
                <a:cubicBezTo>
                  <a:pt x="469664" y="231150"/>
                  <a:pt x="736551" y="251788"/>
                  <a:pt x="998402" y="235277"/>
                </a:cubicBezTo>
                <a:cubicBezTo>
                  <a:pt x="1345860" y="198128"/>
                  <a:pt x="1678209" y="111447"/>
                  <a:pt x="2030701" y="115575"/>
                </a:cubicBezTo>
                <a:cubicBezTo>
                  <a:pt x="2363052" y="28893"/>
                  <a:pt x="2730650" y="123829"/>
                  <a:pt x="3068036" y="12383"/>
                </a:cubicBezTo>
                <a:cubicBezTo>
                  <a:pt x="3410457" y="12383"/>
                  <a:pt x="3757914" y="12383"/>
                  <a:pt x="4105370" y="12383"/>
                </a:cubicBezTo>
                <a:cubicBezTo>
                  <a:pt x="4206084" y="16510"/>
                  <a:pt x="4301759" y="16510"/>
                  <a:pt x="4402472" y="20638"/>
                </a:cubicBezTo>
                <a:cubicBezTo>
                  <a:pt x="4402472" y="20638"/>
                  <a:pt x="4407507" y="20638"/>
                  <a:pt x="4407507" y="20638"/>
                </a:cubicBezTo>
                <a:cubicBezTo>
                  <a:pt x="4840570" y="33022"/>
                  <a:pt x="5268596" y="41276"/>
                  <a:pt x="5696622" y="57788"/>
                </a:cubicBezTo>
                <a:cubicBezTo>
                  <a:pt x="5857761" y="57788"/>
                  <a:pt x="6013864" y="61915"/>
                  <a:pt x="6175004" y="61915"/>
                </a:cubicBezTo>
                <a:cubicBezTo>
                  <a:pt x="6517425" y="82553"/>
                  <a:pt x="6864883" y="94936"/>
                  <a:pt x="7212339" y="66042"/>
                </a:cubicBezTo>
                <a:cubicBezTo>
                  <a:pt x="7559796" y="90809"/>
                  <a:pt x="7897182" y="74298"/>
                  <a:pt x="8244638" y="49532"/>
                </a:cubicBezTo>
                <a:cubicBezTo>
                  <a:pt x="8597130" y="78426"/>
                  <a:pt x="8944587" y="37149"/>
                  <a:pt x="9292044" y="0"/>
                </a:cubicBezTo>
                <a:lnTo>
                  <a:pt x="9379192" y="2762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531D9B7-48AB-4407-A9E8-13391FCB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9902" flipV="1">
            <a:off x="5210629" y="4242714"/>
            <a:ext cx="7104297" cy="3137347"/>
          </a:xfrm>
          <a:custGeom>
            <a:avLst/>
            <a:gdLst>
              <a:gd name="connsiteX0" fmla="*/ 6772629 w 7104297"/>
              <a:gd name="connsiteY0" fmla="*/ 3137347 h 3137347"/>
              <a:gd name="connsiteX1" fmla="*/ 7104297 w 7104297"/>
              <a:gd name="connsiteY1" fmla="*/ 1081624 h 3137347"/>
              <a:gd name="connsiteX2" fmla="*/ 400225 w 7104297"/>
              <a:gd name="connsiteY2" fmla="*/ 0 h 3137347"/>
              <a:gd name="connsiteX3" fmla="*/ 277738 w 7104297"/>
              <a:gd name="connsiteY3" fmla="*/ 5048 h 3137347"/>
              <a:gd name="connsiteX4" fmla="*/ 0 w 7104297"/>
              <a:gd name="connsiteY4" fmla="*/ 23585 h 3137347"/>
              <a:gd name="connsiteX5" fmla="*/ 296410 w 7104297"/>
              <a:gd name="connsiteY5" fmla="*/ 136472 h 3137347"/>
              <a:gd name="connsiteX6" fmla="*/ 396403 w 7104297"/>
              <a:gd name="connsiteY6" fmla="*/ 445861 h 3137347"/>
              <a:gd name="connsiteX7" fmla="*/ 760665 w 7104297"/>
              <a:gd name="connsiteY7" fmla="*/ 621461 h 3137347"/>
              <a:gd name="connsiteX8" fmla="*/ 996368 w 7104297"/>
              <a:gd name="connsiteY8" fmla="*/ 684176 h 3137347"/>
              <a:gd name="connsiteX9" fmla="*/ 1535617 w 7104297"/>
              <a:gd name="connsiteY9" fmla="*/ 776157 h 3137347"/>
              <a:gd name="connsiteX10" fmla="*/ 1614185 w 7104297"/>
              <a:gd name="connsiteY10" fmla="*/ 926671 h 3137347"/>
              <a:gd name="connsiteX11" fmla="*/ 1682037 w 7104297"/>
              <a:gd name="connsiteY11" fmla="*/ 1093909 h 3137347"/>
              <a:gd name="connsiteX12" fmla="*/ 1824886 w 7104297"/>
              <a:gd name="connsiteY12" fmla="*/ 1202614 h 3137347"/>
              <a:gd name="connsiteX13" fmla="*/ 714243 w 7104297"/>
              <a:gd name="connsiteY13" fmla="*/ 1185890 h 3137347"/>
              <a:gd name="connsiteX14" fmla="*/ 1967733 w 7104297"/>
              <a:gd name="connsiteY14" fmla="*/ 1537090 h 3137347"/>
              <a:gd name="connsiteX15" fmla="*/ 1857026 w 7104297"/>
              <a:gd name="connsiteY15" fmla="*/ 1675062 h 3137347"/>
              <a:gd name="connsiteX16" fmla="*/ 2542697 w 7104297"/>
              <a:gd name="connsiteY16" fmla="*/ 1863205 h 3137347"/>
              <a:gd name="connsiteX17" fmla="*/ 2174863 w 7104297"/>
              <a:gd name="connsiteY17" fmla="*/ 1884109 h 3137347"/>
              <a:gd name="connsiteX18" fmla="*/ 4314015 w 7104297"/>
              <a:gd name="connsiteY18" fmla="*/ 2670128 h 3137347"/>
              <a:gd name="connsiteX19" fmla="*/ 5430784 w 7104297"/>
              <a:gd name="connsiteY19" fmla="*/ 2889725 h 3137347"/>
              <a:gd name="connsiteX20" fmla="*/ 6613344 w 7104297"/>
              <a:gd name="connsiteY20" fmla="*/ 3108822 h 313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104297" h="3137347">
                <a:moveTo>
                  <a:pt x="6772629" y="3137347"/>
                </a:moveTo>
                <a:lnTo>
                  <a:pt x="7104297" y="1081624"/>
                </a:lnTo>
                <a:lnTo>
                  <a:pt x="400225" y="0"/>
                </a:lnTo>
                <a:lnTo>
                  <a:pt x="277738" y="5048"/>
                </a:lnTo>
                <a:cubicBezTo>
                  <a:pt x="185423" y="9801"/>
                  <a:pt x="92851" y="15745"/>
                  <a:pt x="0" y="23585"/>
                </a:cubicBezTo>
                <a:cubicBezTo>
                  <a:pt x="96424" y="149013"/>
                  <a:pt x="221416" y="44490"/>
                  <a:pt x="296410" y="136472"/>
                </a:cubicBezTo>
                <a:cubicBezTo>
                  <a:pt x="224986" y="328795"/>
                  <a:pt x="253557" y="433318"/>
                  <a:pt x="396403" y="445861"/>
                </a:cubicBezTo>
                <a:cubicBezTo>
                  <a:pt x="535682" y="458403"/>
                  <a:pt x="685672" y="391507"/>
                  <a:pt x="760665" y="621461"/>
                </a:cubicBezTo>
                <a:cubicBezTo>
                  <a:pt x="782093" y="692537"/>
                  <a:pt x="914229" y="671633"/>
                  <a:pt x="996368" y="684176"/>
                </a:cubicBezTo>
                <a:cubicBezTo>
                  <a:pt x="1174926" y="713442"/>
                  <a:pt x="1364202" y="684176"/>
                  <a:pt x="1535617" y="776157"/>
                </a:cubicBezTo>
                <a:cubicBezTo>
                  <a:pt x="1603471" y="809604"/>
                  <a:pt x="1649896" y="834690"/>
                  <a:pt x="1614185" y="926671"/>
                </a:cubicBezTo>
                <a:cubicBezTo>
                  <a:pt x="1578472" y="1022833"/>
                  <a:pt x="1624898" y="1056279"/>
                  <a:pt x="1682037" y="1093909"/>
                </a:cubicBezTo>
                <a:cubicBezTo>
                  <a:pt x="1724892" y="1123175"/>
                  <a:pt x="1789173" y="1114814"/>
                  <a:pt x="1824886" y="1202614"/>
                </a:cubicBezTo>
                <a:cubicBezTo>
                  <a:pt x="1449909" y="1190070"/>
                  <a:pt x="1085647" y="1118994"/>
                  <a:pt x="714243" y="1185890"/>
                </a:cubicBezTo>
                <a:cubicBezTo>
                  <a:pt x="1121358" y="1353128"/>
                  <a:pt x="1567759" y="1344765"/>
                  <a:pt x="1967733" y="1537090"/>
                </a:cubicBezTo>
                <a:cubicBezTo>
                  <a:pt x="1953448" y="1603986"/>
                  <a:pt x="1860597" y="1574718"/>
                  <a:pt x="1857026" y="1675062"/>
                </a:cubicBezTo>
                <a:cubicBezTo>
                  <a:pt x="2067727" y="1779586"/>
                  <a:pt x="2321284" y="1708508"/>
                  <a:pt x="2542697" y="1863205"/>
                </a:cubicBezTo>
                <a:cubicBezTo>
                  <a:pt x="2414134" y="1934281"/>
                  <a:pt x="2296285" y="1817213"/>
                  <a:pt x="2174863" y="1884109"/>
                </a:cubicBezTo>
                <a:cubicBezTo>
                  <a:pt x="2214147" y="1984452"/>
                  <a:pt x="3992607" y="2603233"/>
                  <a:pt x="4314015" y="2670128"/>
                </a:cubicBezTo>
                <a:cubicBezTo>
                  <a:pt x="4559090" y="2721868"/>
                  <a:pt x="4976921" y="2803592"/>
                  <a:pt x="5430784" y="2889725"/>
                </a:cubicBezTo>
                <a:cubicBezTo>
                  <a:pt x="5827914" y="2965093"/>
                  <a:pt x="6252633" y="3043836"/>
                  <a:pt x="6613344" y="3108822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D4DD5A8-A49D-5F3A-B8C4-00F484D89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7845"/>
            <a:ext cx="9841214" cy="364367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b="1" kern="1200">
                <a:latin typeface="+mj-lt"/>
                <a:ea typeface="+mj-ea"/>
                <a:cs typeface="+mj-cs"/>
              </a:rPr>
              <a:t>Le compte-rendu vs le procès-verbal</a:t>
            </a:r>
          </a:p>
        </p:txBody>
      </p:sp>
    </p:spTree>
    <p:extLst>
      <p:ext uri="{BB962C8B-B14F-4D97-AF65-F5344CB8AC3E}">
        <p14:creationId xmlns:p14="http://schemas.microsoft.com/office/powerpoint/2010/main" val="1294405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D11FD0E-2D27-4A5A-949D-222E61ECB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BC8109F-B452-45EE-8BB3-65433C039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7EEF555-CC7E-6183-92FC-DA41BDEAB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274" y="97971"/>
            <a:ext cx="9862003" cy="827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100" b="1" u="sng" kern="1200">
                <a:latin typeface="Times New Roman"/>
                <a:cs typeface="Times New Roman"/>
              </a:rPr>
              <a:t>Que doit contenir chacun des documents?</a:t>
            </a:r>
            <a:endParaRPr lang="fr-FR" b="1" u="sng">
              <a:latin typeface="Times New Roman"/>
              <a:cs typeface="Times New Roman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B6942D-1C59-E7B9-749A-CDD074F7BF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874" y="1387778"/>
            <a:ext cx="5665342" cy="60712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17170" indent="-217170" algn="ctr" defTabSz="868680">
              <a:spcBef>
                <a:spcPts val="950"/>
              </a:spcBef>
            </a:pPr>
            <a:r>
              <a:rPr lang="en-CA" u="sng" kern="1200">
                <a:latin typeface="Times New Roman"/>
                <a:cs typeface="Times New Roman"/>
              </a:rPr>
              <a:t>Compte-rendu</a:t>
            </a:r>
          </a:p>
          <a:p>
            <a:pPr marL="217170" indent="-217170" algn="just" defTabSz="868680">
              <a:spcBef>
                <a:spcPts val="950"/>
              </a:spcBef>
            </a:pPr>
            <a:r>
              <a:rPr lang="en-CA" sz="2400" kern="1200">
                <a:latin typeface="Times New Roman"/>
                <a:cs typeface="Times New Roman"/>
              </a:rPr>
              <a:t>La date</a:t>
            </a:r>
            <a:r>
              <a:rPr lang="fr-CA" sz="2400" kern="1200">
                <a:latin typeface="Times New Roman"/>
                <a:cs typeface="Times New Roman"/>
              </a:rPr>
              <a:t>,</a:t>
            </a:r>
            <a:r>
              <a:rPr lang="fr-CA" sz="2400">
                <a:latin typeface="Times New Roman"/>
                <a:cs typeface="Times New Roman"/>
              </a:rPr>
              <a:t> </a:t>
            </a: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L’heure du début de la réunion,</a:t>
            </a:r>
            <a:r>
              <a:rPr lang="fr-CA" sz="2400">
                <a:latin typeface="Times New Roman"/>
                <a:cs typeface="Times New Roman"/>
              </a:rPr>
              <a:t> </a:t>
            </a:r>
            <a:endParaRPr lang="fr-CA" sz="2400" kern="1200">
              <a:latin typeface="Times New Roman"/>
              <a:cs typeface="Times New Roman"/>
            </a:endParaRP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Le lieu,</a:t>
            </a:r>
            <a:r>
              <a:rPr lang="fr-CA" sz="2400">
                <a:latin typeface="Times New Roman"/>
                <a:cs typeface="Times New Roman"/>
              </a:rPr>
              <a:t> </a:t>
            </a:r>
            <a:endParaRPr lang="fr-CA" sz="2400" kern="1200">
              <a:latin typeface="Times New Roman"/>
              <a:cs typeface="Times New Roman"/>
            </a:endParaRP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Les personnes présentes et si possible les personnes absentes,</a:t>
            </a:r>
            <a:r>
              <a:rPr lang="fr-CA" sz="2400">
                <a:latin typeface="Times New Roman"/>
                <a:cs typeface="Times New Roman"/>
              </a:rPr>
              <a:t> </a:t>
            </a:r>
            <a:endParaRPr lang="fr-CA" sz="2400" kern="1200">
              <a:latin typeface="Times New Roman"/>
              <a:cs typeface="Times New Roman"/>
            </a:endParaRP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L’objectif principal de la réunion,</a:t>
            </a: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Un résumé de chaque point à l’ordre du jour,</a:t>
            </a:r>
            <a:r>
              <a:rPr lang="fr-CA" sz="2400">
                <a:latin typeface="Times New Roman"/>
                <a:cs typeface="Times New Roman"/>
              </a:rPr>
              <a:t> </a:t>
            </a:r>
            <a:endParaRPr lang="fr-CA" sz="2400" kern="1200">
              <a:latin typeface="Times New Roman"/>
              <a:cs typeface="Times New Roman"/>
            </a:endParaRP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L’heure à laquelle a pris fin la réunion,</a:t>
            </a: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Le nom de la personne qui a rédigé le document figure au bas.</a:t>
            </a:r>
            <a:endParaRPr lang="en-CA" sz="2400">
              <a:latin typeface="Times New Roman"/>
              <a:cs typeface="Times New Roman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E56B5F-2540-9912-83C0-90B03E318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8357" y="1484539"/>
            <a:ext cx="6137055" cy="518832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17170" indent="-217170" algn="ctr" defTabSz="868680">
              <a:spcBef>
                <a:spcPts val="950"/>
              </a:spcBef>
            </a:pPr>
            <a:r>
              <a:rPr lang="fr-CA" u="sng" kern="1200">
                <a:latin typeface="Times New Roman"/>
                <a:cs typeface="Times New Roman"/>
              </a:rPr>
              <a:t>Procès-verbal</a:t>
            </a: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Une page titre,</a:t>
            </a: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L’ordre du jour tel qu’adopté avec les modifications adoptées en réunion,</a:t>
            </a: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Les délibérations et les résolutions relatives aux points de l’ordre du jour dans l’ordre où ils ont été traités,</a:t>
            </a: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L’heure de la levée de la séance,</a:t>
            </a:r>
          </a:p>
          <a:p>
            <a:pPr marL="217170" indent="-217170" algn="just" defTabSz="868680">
              <a:spcBef>
                <a:spcPts val="950"/>
              </a:spcBef>
            </a:pPr>
            <a:r>
              <a:rPr lang="fr-CA" sz="2400" kern="1200">
                <a:latin typeface="Times New Roman"/>
                <a:cs typeface="Times New Roman"/>
              </a:rPr>
              <a:t>La signature de la personne présidant l’assemblée ou celle de la personne agissant comme secrétaire d’assemblée, ou de ces deux personnes.</a:t>
            </a:r>
            <a:r>
              <a:rPr lang="fr-CA" sz="2400">
                <a:latin typeface="Times New Roman"/>
                <a:cs typeface="Times New Roman"/>
              </a:rPr>
              <a:t> </a:t>
            </a:r>
            <a:endParaRPr lang="fr-CA" sz="2400" kern="1200">
              <a:latin typeface="Times New Roman"/>
              <a:cs typeface="Times New Roman"/>
            </a:endParaRPr>
          </a:p>
          <a:p>
            <a:endParaRPr lang="fr-CA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140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5408913-B323-422F-B521-2957A5B7F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92" y="0"/>
            <a:ext cx="7299977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19E1FB4-4ABF-66BD-746C-599F2185B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65749"/>
            <a:ext cx="5751286" cy="4726502"/>
          </a:xfrm>
        </p:spPr>
        <p:txBody>
          <a:bodyPr>
            <a:normAutofit/>
          </a:bodyPr>
          <a:lstStyle/>
          <a:p>
            <a:r>
              <a:rPr lang="fr-CA" u="sng">
                <a:latin typeface="Times New Roman"/>
                <a:cs typeface="Times New Roman"/>
              </a:rPr>
              <a:t>LE COMPTE-RENDU</a:t>
            </a:r>
            <a:br>
              <a:rPr lang="fr-CA"/>
            </a:b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9C74F0-6944-FCA9-8FE2-D7CB5689F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8022" y="713313"/>
            <a:ext cx="3815778" cy="543137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CA" sz="2200">
                <a:latin typeface="Times New Roman"/>
                <a:cs typeface="Times New Roman"/>
              </a:rPr>
              <a:t>Le compte rendu s’apparente au procès-verbal puisqu’il relate le déroulement d’une séance.</a:t>
            </a:r>
          </a:p>
          <a:p>
            <a:r>
              <a:rPr lang="fr-CA" sz="2200">
                <a:latin typeface="Times New Roman"/>
                <a:cs typeface="Times New Roman"/>
              </a:rPr>
              <a:t>Il diffère du procès-verbal par son caractère moins officiel et une moins grande rigidité dans la description des faits mis en cause.</a:t>
            </a:r>
          </a:p>
          <a:p>
            <a:r>
              <a:rPr lang="fr-CA" sz="2200">
                <a:latin typeface="Times New Roman"/>
                <a:cs typeface="Times New Roman"/>
              </a:rPr>
              <a:t>Il rappelle l’essentiel des discussions et des décisions qui ont fait l’objet de la réunion.</a:t>
            </a:r>
          </a:p>
          <a:p>
            <a:r>
              <a:rPr lang="fr-CA" sz="2200">
                <a:latin typeface="Times New Roman"/>
                <a:cs typeface="Times New Roman"/>
              </a:rPr>
              <a:t>Il est également important de formaliser les décisions prises et les responsabilités de chacun, de fixer des objectifs précis et de conserver une trace des discussions.</a:t>
            </a:r>
          </a:p>
          <a:p>
            <a:endParaRPr lang="fr-CA" sz="2000"/>
          </a:p>
        </p:txBody>
      </p:sp>
    </p:spTree>
    <p:extLst>
      <p:ext uri="{BB962C8B-B14F-4D97-AF65-F5344CB8AC3E}">
        <p14:creationId xmlns:p14="http://schemas.microsoft.com/office/powerpoint/2010/main" val="1490266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0339EE9-5436-4860-BBFC-7CD7C90D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0"/>
            <a:ext cx="7537705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4064237-5911-FCEE-527A-756FED586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484" y="1065749"/>
            <a:ext cx="4934142" cy="4024979"/>
          </a:xfrm>
        </p:spPr>
        <p:txBody>
          <a:bodyPr>
            <a:normAutofit/>
          </a:bodyPr>
          <a:lstStyle/>
          <a:p>
            <a:r>
              <a:rPr lang="fr-CA" u="sng"/>
              <a:t>LE COMPTE-RENDU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F8FC8A-60C2-5FBB-4E48-53AFF02F3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0" y="713313"/>
            <a:ext cx="4953000" cy="543137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CA" sz="2400">
                <a:latin typeface="Times New Roman"/>
                <a:cs typeface="Times New Roman"/>
              </a:rPr>
              <a:t>Ce type d’écrit est souvent utilisé pour rendre compte de réunions de travail sans caractère officiel, organisées librement.</a:t>
            </a:r>
          </a:p>
          <a:p>
            <a:r>
              <a:rPr lang="fr-CA" sz="2400">
                <a:latin typeface="Times New Roman"/>
                <a:cs typeface="Times New Roman"/>
              </a:rPr>
              <a:t>Il n’a pas à être soumis pour approbation lors d’une prochaine réunion. Il s’agit plutôt d’un aide-mémoire à usage interne.</a:t>
            </a:r>
          </a:p>
          <a:p>
            <a:r>
              <a:rPr lang="fr-CA" sz="2400">
                <a:latin typeface="Times New Roman"/>
                <a:cs typeface="Times New Roman"/>
              </a:rPr>
              <a:t>En consignant dans un compte rendu l’essentiel d’une réunion, on facilite la poursuite de la réflexion ou le passage à l’action à partir d’un texte qui fait consensus.</a:t>
            </a:r>
          </a:p>
          <a:p>
            <a:r>
              <a:rPr lang="fr-CA" sz="2400">
                <a:latin typeface="Times New Roman"/>
                <a:cs typeface="Times New Roman"/>
              </a:rPr>
              <a:t>L’auteur ou l’autrice du compte rendu doit éviter de faire état de ses opinions; il ou elle doit s’en tenir aux faits.</a:t>
            </a:r>
          </a:p>
          <a:p>
            <a:endParaRPr lang="fr-CA" sz="2000"/>
          </a:p>
        </p:txBody>
      </p:sp>
    </p:spTree>
    <p:extLst>
      <p:ext uri="{BB962C8B-B14F-4D97-AF65-F5344CB8AC3E}">
        <p14:creationId xmlns:p14="http://schemas.microsoft.com/office/powerpoint/2010/main" val="1220237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5408913-B323-422F-B521-2957A5B7F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92" y="0"/>
            <a:ext cx="7299977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9723BD5-DA4E-7E19-CA1D-D5556A950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65749"/>
            <a:ext cx="4953001" cy="4726502"/>
          </a:xfrm>
        </p:spPr>
        <p:txBody>
          <a:bodyPr>
            <a:normAutofit/>
          </a:bodyPr>
          <a:lstStyle/>
          <a:p>
            <a:r>
              <a:rPr lang="fr-CA" u="sng"/>
              <a:t>LE COMPTE-RENDU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F29234-AFAD-FCB4-9E7B-2ABFEAAEF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1642" y="-307"/>
            <a:ext cx="6331586" cy="699166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CA" sz="2200">
                <a:latin typeface="Times New Roman"/>
                <a:cs typeface="Times New Roman"/>
              </a:rPr>
              <a:t>Le compte rendu doit être rédigé immédiatement après la réunion et envoyé dans un format non modifiable.</a:t>
            </a:r>
          </a:p>
          <a:p>
            <a:r>
              <a:rPr lang="fr-CA" sz="2200">
                <a:latin typeface="Times New Roman"/>
                <a:cs typeface="Times New Roman"/>
              </a:rPr>
              <a:t>Il est conseillé de structurer le compte rendu avec l'ordre du jour.</a:t>
            </a:r>
          </a:p>
          <a:p>
            <a:r>
              <a:rPr lang="fr-CA" sz="2200">
                <a:latin typeface="Times New Roman"/>
                <a:cs typeface="Times New Roman"/>
              </a:rPr>
              <a:t>Il est important de relire et de valider le compte rendu avant de le diffuser: </a:t>
            </a:r>
          </a:p>
          <a:p>
            <a:pPr marL="0" indent="0">
              <a:buNone/>
            </a:pPr>
            <a:endParaRPr lang="fr-CA" sz="2200">
              <a:latin typeface="Times New Roman"/>
              <a:cs typeface="Times New Roman"/>
            </a:endParaRPr>
          </a:p>
          <a:p>
            <a:pPr marL="674370" lvl="1">
              <a:buFont typeface="Wingdings" panose="020B0604020202020204" pitchFamily="34" charset="0"/>
              <a:buChar char="v"/>
            </a:pPr>
            <a:r>
              <a:rPr lang="fr-CA" sz="2200">
                <a:latin typeface="Times New Roman"/>
                <a:cs typeface="Times New Roman"/>
              </a:rPr>
              <a:t>La clarté, la précision et l’authenticité des faits consignés favorisent un climat de confiance lors de réunions. </a:t>
            </a:r>
          </a:p>
          <a:p>
            <a:pPr marL="674370" lvl="1">
              <a:buFont typeface="Wingdings" panose="020B0604020202020204" pitchFamily="34" charset="0"/>
              <a:buChar char="v"/>
            </a:pPr>
            <a:r>
              <a:rPr lang="fr-CA" sz="2200">
                <a:latin typeface="Times New Roman"/>
                <a:cs typeface="Times New Roman"/>
              </a:rPr>
              <a:t>Un bon moyen d’atteindre cet objectif : relisez votre texte dans la perspective d’une personne absente à la réunion. Vous remarquerez peut-être des illogismes ou des imprécisions.</a:t>
            </a:r>
            <a:endParaRPr lang="fr-CA" sz="2200"/>
          </a:p>
          <a:p>
            <a:pPr marL="1371600" lvl="3" indent="0">
              <a:buNone/>
            </a:pPr>
            <a:endParaRPr lang="fr-CA" sz="2200">
              <a:latin typeface="Times New Roman"/>
              <a:cs typeface="Times New Roman"/>
            </a:endParaRPr>
          </a:p>
          <a:p>
            <a:r>
              <a:rPr lang="fr-CA" sz="2200">
                <a:latin typeface="Times New Roman"/>
                <a:cs typeface="Times New Roman"/>
              </a:rPr>
              <a:t>Un compte rendu réussi est clair, précis, adapté aux besoins de ses destinataires et s’appuie sur la réalité.</a:t>
            </a:r>
          </a:p>
        </p:txBody>
      </p:sp>
    </p:spTree>
    <p:extLst>
      <p:ext uri="{BB962C8B-B14F-4D97-AF65-F5344CB8AC3E}">
        <p14:creationId xmlns:p14="http://schemas.microsoft.com/office/powerpoint/2010/main" val="1337376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0339EE9-5436-4860-BBFC-7CD7C90D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0"/>
            <a:ext cx="7537705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9657976-FA2A-DC28-B18D-9C830E3EC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59" y="1065749"/>
            <a:ext cx="5768713" cy="4726502"/>
          </a:xfrm>
        </p:spPr>
        <p:txBody>
          <a:bodyPr>
            <a:normAutofit/>
          </a:bodyPr>
          <a:lstStyle/>
          <a:p>
            <a:r>
              <a:rPr lang="fr-CA" u="sng">
                <a:latin typeface="Times New Roman"/>
                <a:cs typeface="Times New Roman"/>
              </a:rPr>
              <a:t>LE PROCÈS-VERBAL</a:t>
            </a:r>
            <a:br>
              <a:rPr lang="fr-CA"/>
            </a:b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27078D-8F93-0459-54C5-890334F63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8419" y="858456"/>
            <a:ext cx="4953000" cy="5431376"/>
          </a:xfrm>
        </p:spPr>
        <p:txBody>
          <a:bodyPr anchor="ctr">
            <a:normAutofit fontScale="92500" lnSpcReduction="10000"/>
          </a:bodyPr>
          <a:lstStyle/>
          <a:p>
            <a:pPr algn="just"/>
            <a:r>
              <a:rPr lang="fr-CA" sz="2200">
                <a:latin typeface="Times New Roman"/>
                <a:cs typeface="Times New Roman"/>
              </a:rPr>
              <a:t>Le procès-verbal relate de façon succincte les délibérations et les décisions d’une assemblée.</a:t>
            </a:r>
          </a:p>
          <a:p>
            <a:pPr marL="0" indent="0" algn="just">
              <a:buNone/>
            </a:pPr>
            <a:endParaRPr lang="fr-CA" sz="2200">
              <a:latin typeface="Times New Roman"/>
              <a:cs typeface="Times New Roman"/>
            </a:endParaRPr>
          </a:p>
          <a:p>
            <a:pPr algn="just"/>
            <a:r>
              <a:rPr lang="fr-CA" sz="2200">
                <a:latin typeface="Times New Roman"/>
                <a:cs typeface="Times New Roman"/>
              </a:rPr>
              <a:t>Il est étroitement lié à l’ordre du jour de la réunion.</a:t>
            </a:r>
          </a:p>
          <a:p>
            <a:pPr marL="0" indent="0" algn="just">
              <a:buNone/>
            </a:pPr>
            <a:endParaRPr lang="fr-CA" sz="2200">
              <a:latin typeface="Times New Roman"/>
              <a:cs typeface="Times New Roman"/>
            </a:endParaRPr>
          </a:p>
          <a:p>
            <a:pPr algn="just"/>
            <a:r>
              <a:rPr lang="fr-CA" sz="2200">
                <a:latin typeface="Times New Roman"/>
                <a:cs typeface="Times New Roman"/>
              </a:rPr>
              <a:t>Il est rédigé au présent de l’indicatif, sauf lorsqu’il s’agit de faits passés ou d’événements futurs.</a:t>
            </a:r>
          </a:p>
          <a:p>
            <a:pPr marL="0" indent="0" algn="just">
              <a:buNone/>
            </a:pPr>
            <a:endParaRPr lang="fr-CA" sz="2200">
              <a:latin typeface="Times New Roman"/>
              <a:cs typeface="Times New Roman"/>
            </a:endParaRPr>
          </a:p>
          <a:p>
            <a:pPr algn="just"/>
            <a:r>
              <a:rPr lang="fr-CA" sz="2200">
                <a:latin typeface="Times New Roman"/>
                <a:cs typeface="Times New Roman"/>
              </a:rPr>
              <a:t>À l’exception de l’avis de convocation et du procès-verbal, tous les documents relatifs à une réunion sont identifiés par une cote comprenant un sigle, un numéro de réunion et un chiffre correspondant au point de l’ordre du jour. La cote est inscrite à droite en haut du document.</a:t>
            </a:r>
          </a:p>
          <a:p>
            <a:endParaRPr lang="fr-CA" sz="2000"/>
          </a:p>
        </p:txBody>
      </p:sp>
    </p:spTree>
    <p:extLst>
      <p:ext uri="{BB962C8B-B14F-4D97-AF65-F5344CB8AC3E}">
        <p14:creationId xmlns:p14="http://schemas.microsoft.com/office/powerpoint/2010/main" val="1388876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AF1C605-D10D-F46C-2BC9-7FAEF3F4C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19" y="785883"/>
            <a:ext cx="6034314" cy="4572614"/>
          </a:xfrm>
        </p:spPr>
        <p:txBody>
          <a:bodyPr>
            <a:normAutofit/>
          </a:bodyPr>
          <a:lstStyle/>
          <a:p>
            <a:r>
              <a:rPr lang="fr-CA" u="sng">
                <a:latin typeface="Times New Roman"/>
                <a:cs typeface="Times New Roman"/>
              </a:rPr>
              <a:t>LE PROCÈS-VERBAL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A11AD2-6D97-B1F0-FD4F-476BE99CE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1904" y="713313"/>
            <a:ext cx="5257801" cy="5431376"/>
          </a:xfrm>
        </p:spPr>
        <p:txBody>
          <a:bodyPr anchor="ctr">
            <a:normAutofit lnSpcReduction="10000"/>
          </a:bodyPr>
          <a:lstStyle/>
          <a:p>
            <a:pPr algn="just"/>
            <a:r>
              <a:rPr lang="fr-CA" sz="2200">
                <a:latin typeface="Times New Roman"/>
                <a:cs typeface="Times New Roman"/>
              </a:rPr>
              <a:t>Les procès-verbaux comprennent des résolutions qui sont généralement une série d’énoncés expliquant le contexte de la prise de décision. </a:t>
            </a:r>
          </a:p>
          <a:p>
            <a:pPr marL="0" indent="0" algn="just">
              <a:buNone/>
            </a:pPr>
            <a:endParaRPr lang="fr-CA" sz="2200">
              <a:latin typeface="Times New Roman"/>
              <a:cs typeface="Times New Roman"/>
            </a:endParaRPr>
          </a:p>
          <a:p>
            <a:pPr algn="just"/>
            <a:r>
              <a:rPr lang="fr-CA" sz="2200">
                <a:latin typeface="Times New Roman"/>
                <a:cs typeface="Times New Roman"/>
              </a:rPr>
              <a:t>Ces énoncés commencent par les termes « Attendu » ou « Considérant ». </a:t>
            </a:r>
          </a:p>
          <a:p>
            <a:pPr marL="0" indent="0" algn="just">
              <a:buNone/>
            </a:pPr>
            <a:endParaRPr lang="fr-CA" sz="2200">
              <a:latin typeface="Times New Roman"/>
              <a:cs typeface="Times New Roman"/>
            </a:endParaRPr>
          </a:p>
          <a:p>
            <a:pPr algn="just"/>
            <a:r>
              <a:rPr lang="fr-CA" sz="2200">
                <a:latin typeface="Times New Roman"/>
                <a:cs typeface="Times New Roman"/>
              </a:rPr>
              <a:t>Selon la règle choisie à ce propos, ils peuvent apparaître ou non dans le procès-verbal. Cependant, ils sont toujours cités dans la résolution lorsqu’elle est présentée sous forme d’extrait du procès-verbal. Les énoncés sont présentés en ordre chronologique, du passé jusqu’aux fait récents, de manière à démontrer  le processus logique conduisant à la décision.</a:t>
            </a:r>
          </a:p>
        </p:txBody>
      </p:sp>
    </p:spTree>
    <p:extLst>
      <p:ext uri="{BB962C8B-B14F-4D97-AF65-F5344CB8AC3E}">
        <p14:creationId xmlns:p14="http://schemas.microsoft.com/office/powerpoint/2010/main" val="1557503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0339EE9-5436-4860-BBFC-7CD7C90D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0"/>
            <a:ext cx="7537705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07941B-1499-D154-377C-A55B327CB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484" y="1065749"/>
            <a:ext cx="5006714" cy="3335550"/>
          </a:xfrm>
        </p:spPr>
        <p:txBody>
          <a:bodyPr>
            <a:normAutofit/>
          </a:bodyPr>
          <a:lstStyle/>
          <a:p>
            <a:r>
              <a:rPr lang="fr-CA" u="sng"/>
              <a:t>LE PROCÈS-VERBAL</a:t>
            </a:r>
            <a:br>
              <a:rPr lang="fr-CA"/>
            </a:b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57AC92-BAD4-B19D-7E92-C31DBEE00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1658" y="1439027"/>
            <a:ext cx="6174618" cy="470566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CA" sz="2200">
                <a:latin typeface="Times New Roman"/>
                <a:ea typeface="Verdana"/>
                <a:cs typeface="Times New Roman"/>
              </a:rPr>
              <a:t>Les membres proposants et appuyant l’adoption du procès-verbal doivent avoir assisté à la réunion faisant l’objet de ce document. </a:t>
            </a:r>
          </a:p>
          <a:p>
            <a:r>
              <a:rPr lang="fr-CA" sz="2200">
                <a:latin typeface="Times New Roman"/>
                <a:ea typeface="Verdana"/>
                <a:cs typeface="Times New Roman"/>
              </a:rPr>
              <a:t>Rappelez-vous que les demandes de modifications doivent être adressées à la personne qui préside l’assemblée, et non à la personne qui rédige le procès-verbal.</a:t>
            </a:r>
          </a:p>
          <a:p>
            <a:r>
              <a:rPr lang="fr-CA" sz="2200">
                <a:latin typeface="Times New Roman"/>
                <a:ea typeface="Verdana"/>
                <a:cs typeface="Times New Roman"/>
              </a:rPr>
              <a:t>Le style d’écriture d’un procès-verbal doit être simple, clair et précis.</a:t>
            </a:r>
          </a:p>
          <a:p>
            <a:r>
              <a:rPr lang="fr-CA" sz="2200">
                <a:latin typeface="Times New Roman"/>
                <a:ea typeface="Verdana"/>
                <a:cs typeface="Times New Roman"/>
              </a:rPr>
              <a:t>Le texte est rédigé en style indirect, d’un point de vue impartial, exempt de tout jugement de la personne qui le rédige.</a:t>
            </a:r>
          </a:p>
          <a:p>
            <a:r>
              <a:rPr lang="fr-CA" sz="2200">
                <a:latin typeface="Times New Roman"/>
                <a:ea typeface="Verdana"/>
                <a:cs typeface="Times New Roman"/>
              </a:rPr>
              <a:t>Les corrections au texte du procès-verbal sont identifiées de façon précise, en citant la page, le paragraphe et la partie de texte concernés.</a:t>
            </a:r>
          </a:p>
          <a:p>
            <a:r>
              <a:rPr lang="fr-CA" sz="2200">
                <a:latin typeface="Times New Roman"/>
                <a:ea typeface="Verdana"/>
                <a:cs typeface="Times New Roman"/>
              </a:rPr>
              <a:t>Tous les changements, comme la suppression de phrase ou l’ajout d’un paragraphe, sont mentionnés.</a:t>
            </a:r>
          </a:p>
          <a:p>
            <a:endParaRPr lang="fr-CA" sz="1700"/>
          </a:p>
        </p:txBody>
      </p:sp>
    </p:spTree>
    <p:extLst>
      <p:ext uri="{BB962C8B-B14F-4D97-AF65-F5344CB8AC3E}">
        <p14:creationId xmlns:p14="http://schemas.microsoft.com/office/powerpoint/2010/main" val="3688337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B7B6C204BDAE42A2DD91AE027AE236" ma:contentTypeVersion="18" ma:contentTypeDescription="Crée un document." ma:contentTypeScope="" ma:versionID="afe1adf30c7e81d0ef96ca0cd713b470">
  <xsd:schema xmlns:xsd="http://www.w3.org/2001/XMLSchema" xmlns:xs="http://www.w3.org/2001/XMLSchema" xmlns:p="http://schemas.microsoft.com/office/2006/metadata/properties" xmlns:ns2="e86d8402-e33c-495b-9104-ae2d72803915" xmlns:ns3="807cd63b-bdf6-430b-8872-704fe6d16c98" targetNamespace="http://schemas.microsoft.com/office/2006/metadata/properties" ma:root="true" ma:fieldsID="19027f3166f1b94a1be52f871584c3db" ns2:_="" ns3:_="">
    <xsd:import namespace="e86d8402-e33c-495b-9104-ae2d72803915"/>
    <xsd:import namespace="807cd63b-bdf6-430b-8872-704fe6d16c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d8402-e33c-495b-9104-ae2d72803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eeccfebe-b0c9-4cdf-af32-4c7a9e6e44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cd63b-bdf6-430b-8872-704fe6d16c9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d816c3d-d98e-4cdc-baee-d01562531cae}" ma:internalName="TaxCatchAll" ma:showField="CatchAllData" ma:web="807cd63b-bdf6-430b-8872-704fe6d16c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6d8402-e33c-495b-9104-ae2d72803915">
      <Terms xmlns="http://schemas.microsoft.com/office/infopath/2007/PartnerControls"/>
    </lcf76f155ced4ddcb4097134ff3c332f>
    <TaxCatchAll xmlns="807cd63b-bdf6-430b-8872-704fe6d16c98" xsi:nil="true"/>
  </documentManagement>
</p:properties>
</file>

<file path=customXml/itemProps1.xml><?xml version="1.0" encoding="utf-8"?>
<ds:datastoreItem xmlns:ds="http://schemas.openxmlformats.org/officeDocument/2006/customXml" ds:itemID="{20BB5CC3-2BD6-4574-99D3-AD9CD1B07996}"/>
</file>

<file path=customXml/itemProps2.xml><?xml version="1.0" encoding="utf-8"?>
<ds:datastoreItem xmlns:ds="http://schemas.openxmlformats.org/officeDocument/2006/customXml" ds:itemID="{F6C09E4E-383F-43A9-80FB-5243C3E188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B07B60-0227-4BDC-A27C-3FF52A5D11FC}">
  <ds:schemaRefs>
    <ds:schemaRef ds:uri="807cd63b-bdf6-430b-8872-704fe6d16c98"/>
    <ds:schemaRef ds:uri="e86d8402-e33c-495b-9104-ae2d7280391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Grand écran</PresentationFormat>
  <Slides>14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Présentation PowerPoint</vt:lpstr>
      <vt:lpstr>Le compte-rendu vs le procès-verbal</vt:lpstr>
      <vt:lpstr>Que doit contenir chacun des documents?</vt:lpstr>
      <vt:lpstr>LE COMPTE-RENDU </vt:lpstr>
      <vt:lpstr>LE COMPTE-RENDU</vt:lpstr>
      <vt:lpstr>LE COMPTE-RENDU</vt:lpstr>
      <vt:lpstr>LE PROCÈS-VERBAL </vt:lpstr>
      <vt:lpstr>LE PROCÈS-VERBAL</vt:lpstr>
      <vt:lpstr>LE PROCÈS-VERBAL </vt:lpstr>
      <vt:lpstr>LE PROCÈS-VERBAL</vt:lpstr>
      <vt:lpstr>LE PROCÈS-VERBAL</vt:lpstr>
      <vt:lpstr>LE PROCÈS-VERBAL</vt:lpstr>
      <vt:lpstr>Références</vt:lpstr>
      <vt:lpstr>Questions??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Paquette</dc:creator>
  <cp:revision>2</cp:revision>
  <dcterms:created xsi:type="dcterms:W3CDTF">2023-10-04T13:30:13Z</dcterms:created>
  <dcterms:modified xsi:type="dcterms:W3CDTF">2023-10-18T13:12:11Z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0x0101007BB7B6C204BDAE42A2DD91AE027AE236</vt:lpwstr>
  </property>
  <property fmtid="{D5CDD505-2E9C-101B-9397-08002B2CF9AE}" pid="3" name="MediaServiceImageTags">
    <vt:lpwstr/>
  </property>
</Properties>
</file>